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6"/>
  </p:notesMasterIdLst>
  <p:sldIdLst>
    <p:sldId id="275" r:id="rId2"/>
    <p:sldId id="306" r:id="rId3"/>
    <p:sldId id="331" r:id="rId4"/>
    <p:sldId id="298" r:id="rId5"/>
    <p:sldId id="303" r:id="rId6"/>
    <p:sldId id="287" r:id="rId7"/>
    <p:sldId id="289" r:id="rId8"/>
    <p:sldId id="292" r:id="rId9"/>
    <p:sldId id="290" r:id="rId10"/>
    <p:sldId id="293" r:id="rId11"/>
    <p:sldId id="295" r:id="rId12"/>
    <p:sldId id="315" r:id="rId13"/>
    <p:sldId id="304" r:id="rId14"/>
    <p:sldId id="32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595" autoAdjust="0"/>
  </p:normalViewPr>
  <p:slideViewPr>
    <p:cSldViewPr>
      <p:cViewPr>
        <p:scale>
          <a:sx n="60" d="100"/>
          <a:sy n="60" d="100"/>
        </p:scale>
        <p:origin x="-70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6C682-606D-4961-A90B-B5AE41AA8909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DBA1-C45D-4874-A360-45D303EB3C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57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spd="slow"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hyperlink" Target="http://literatura.by/covers/46a6aa8c-38d9-45c4-8708-82d80a0fa0e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hyperlink" Target="&#1060;&#1072;&#1081;&#1083;&#1099;%20-%20&#1084;&#1072;&#1090;&#1077;&#1088;&#1080;&#1072;&#1083;&#1099;%20&#1082;%20&#1087;&#1088;&#1077;&#1079;&#1077;&#1085;&#1090;&#1072;&#1094;&#1080;&#1080;/&#1055;&#1080;&#1089;&#1100;&#1084;&#1086;%20&#1052;&#1080;&#1085;&#1086;&#1073;&#1088;&#1072;&#1079;&#1086;&#1074;&#1072;&#1085;&#1080;&#1103;%20&#1086;%201%20&#1082;&#1083;&#1072;&#1089;&#1089;&#1077;%2025%20&#1089;&#1077;&#1085;&#1090;&#1103;&#1073;&#1088;&#1103;%202000.docx" TargetMode="External"/><Relationship Id="rId4" Type="http://schemas.openxmlformats.org/officeDocument/2006/relationships/image" Target="../media/image8.jpeg"/><Relationship Id="rId9" Type="http://schemas.openxmlformats.org/officeDocument/2006/relationships/hyperlink" Target="&#1060;&#1072;&#1081;&#1083;&#1099;%20-%20&#1084;&#1072;&#1090;&#1077;&#1088;&#1080;&#1072;&#1083;&#1099;%20&#1082;%20&#1087;&#1088;&#1077;&#1079;&#1077;&#1085;&#1090;&#1072;&#1094;&#1080;&#1080;/&#1058;&#1077;&#1084;.&#1087;&#1083;%202%20%20&#1042;&#1042;&#1077;&#1076;&#1077;&#1085;&#1080;&#1077;.doc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8253442" cy="17859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                                                                </a:t>
            </a:r>
            <a:r>
              <a:rPr lang="ru-RU" sz="3600" dirty="0" smtClean="0">
                <a:solidFill>
                  <a:schemeClr val="tx1"/>
                </a:solidFill>
              </a:rPr>
              <a:t>ГУДЗЕВА О.Г.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00306"/>
            <a:ext cx="9144000" cy="18573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ОБУЧЕНИЕ В     </a:t>
            </a:r>
            <a:r>
              <a:rPr lang="ru-RU" sz="3600" b="1" dirty="0" smtClean="0">
                <a:solidFill>
                  <a:srgbClr val="002060"/>
                </a:solidFill>
              </a:rPr>
              <a:t>1  </a:t>
            </a:r>
            <a:r>
              <a:rPr lang="ru-RU" b="1" dirty="0" smtClean="0">
                <a:solidFill>
                  <a:srgbClr val="002060"/>
                </a:solidFill>
              </a:rPr>
              <a:t> КЛАССЕ   В    РЕЖИМЕ      </a:t>
            </a:r>
            <a:r>
              <a:rPr lang="ru-RU" b="1" smtClean="0">
                <a:solidFill>
                  <a:srgbClr val="002060"/>
                </a:solidFill>
              </a:rPr>
              <a:t>БЕЗОТМЕТОЧНОГО     ОЦЕНИВАНИЯ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Ольга\Desktop\картинки яндекса\жэ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143239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Picture 2" descr="I:\мои документы\Мои документы\1 класс 2010\портфолио\portfolio\JPEG\10 стра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3438" cy="6567488"/>
          </a:xfrm>
          <a:noFill/>
        </p:spPr>
      </p:pic>
      <p:pic>
        <p:nvPicPr>
          <p:cNvPr id="23556" name="Picture 3" descr="I:\мои документы\Мои документы\1 класс 2010\портфолио\portfolio\JPEG\11 страница 1 вариа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0"/>
            <a:ext cx="4672012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7027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9" name="Picture 2" descr="I:\мои документы\Мои документы\1 класс 2010\портфолио\portfolio\JPEG\12 стра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6613" cy="6572250"/>
          </a:xfrm>
          <a:noFill/>
        </p:spPr>
      </p:pic>
      <p:pic>
        <p:nvPicPr>
          <p:cNvPr id="24580" name="Picture 3" descr="I:\мои документы\Мои документы\1 класс 2010\портфолио\portfolio\JPEG\13 стра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5164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olnet-ee-z0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450"/>
            <a:ext cx="24622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solnet-ee-z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450"/>
            <a:ext cx="27940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solnet-ee-z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4450"/>
            <a:ext cx="25574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olnet-ee-z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2082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olnet-ee-z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644900"/>
            <a:ext cx="20367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238312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071688" y="0"/>
            <a:ext cx="5486400" cy="138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1270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 Antiqua"/>
              </a:rPr>
              <a:t>Радуга успеха</a:t>
            </a:r>
          </a:p>
        </p:txBody>
      </p:sp>
      <p:pic>
        <p:nvPicPr>
          <p:cNvPr id="39939" name="Picture 3" descr="сканирование0007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45735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сканирование0009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143250"/>
            <a:ext cx="45910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46145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1806575"/>
          </a:xfrm>
        </p:spPr>
        <p:txBody>
          <a:bodyPr/>
          <a:lstStyle/>
          <a:p>
            <a:pPr algn="ctr"/>
            <a:r>
              <a:rPr lang="ru-RU" sz="3200" dirty="0" smtClean="0"/>
              <a:t>     Какие   </a:t>
            </a:r>
            <a:r>
              <a:rPr lang="ru-RU" sz="3200" dirty="0" err="1" smtClean="0"/>
              <a:t>общеучебные</a:t>
            </a:r>
            <a:r>
              <a:rPr lang="ru-RU" sz="3200" dirty="0" smtClean="0"/>
              <a:t>   умения развивает        технология  оценивания  учебных  успехов?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C85E8C-7845-433B-B302-445EB7CE2889}" type="slidenum">
              <a:rPr lang="ru-RU" altLang="en-US" smtClean="0"/>
              <a:pPr eaLnBrk="1" hangingPunct="1"/>
              <a:t>14</a:t>
            </a:fld>
            <a:endParaRPr lang="ru-RU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8156" y="1988840"/>
            <a:ext cx="9115843" cy="4869160"/>
          </a:xfrm>
          <a:solidFill>
            <a:schemeClr val="accent2"/>
          </a:solidFill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3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– умение адекватно оценивать результат своей деятельности 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– аргументировано отстаивать свою точку зрения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3100" b="1" dirty="0" smtClean="0">
                <a:solidFill>
                  <a:srgbClr val="2B03F5"/>
                </a:solidFill>
              </a:rPr>
              <a:t>Интеллектуальные – формулировать логические выводы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Оценочные – толерантное отношение к иным решениям</a:t>
            </a:r>
          </a:p>
        </p:txBody>
      </p:sp>
    </p:spTree>
    <p:extLst>
      <p:ext uri="{BB962C8B-B14F-4D97-AF65-F5344CB8AC3E}">
        <p14:creationId xmlns="" xmlns:p14="http://schemas.microsoft.com/office/powerpoint/2010/main" val="7226027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DD3A5-552B-46F5-AAAD-E4A0ACCAF109}" type="slidenum">
              <a:rPr lang="ru-RU" altLang="en-US" smtClean="0"/>
              <a:pPr eaLnBrk="1" hangingPunct="1"/>
              <a:t>2</a:t>
            </a:fld>
            <a:endParaRPr lang="ru-RU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7777162" cy="1223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500" smtClean="0"/>
              <a:t>1 класс: учимся оценивать свое эмоциональное </a:t>
            </a:r>
            <a:br>
              <a:rPr lang="ru-RU" sz="3500" smtClean="0"/>
            </a:br>
            <a:r>
              <a:rPr lang="ru-RU" sz="3500" smtClean="0"/>
              <a:t>состояние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906838"/>
            <a:ext cx="23399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Line 8"/>
          <p:cNvSpPr>
            <a:spLocks noChangeShapeType="1"/>
          </p:cNvSpPr>
          <p:nvPr/>
        </p:nvSpPr>
        <p:spPr bwMode="auto">
          <a:xfrm flipH="1" flipV="1">
            <a:off x="1979613" y="5778500"/>
            <a:ext cx="647700" cy="5032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H="1">
            <a:off x="1979613" y="4194175"/>
            <a:ext cx="720725" cy="431800"/>
          </a:xfrm>
          <a:prstGeom prst="line">
            <a:avLst/>
          </a:prstGeom>
          <a:noFill/>
          <a:ln w="57150">
            <a:solidFill>
              <a:srgbClr val="29941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836613"/>
            <a:ext cx="44545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00438"/>
            <a:ext cx="7445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3602038" y="3571875"/>
            <a:ext cx="55419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 smtClean="0"/>
              <a:t>   Урок </a:t>
            </a:r>
            <a:r>
              <a:rPr lang="ru-RU" dirty="0"/>
              <a:t>прошёл удачно: я активно участвовал </a:t>
            </a:r>
            <a:r>
              <a:rPr lang="ru-RU" dirty="0" smtClean="0"/>
              <a:t>  в       работе </a:t>
            </a:r>
            <a:r>
              <a:rPr lang="ru-RU" dirty="0"/>
              <a:t>класса, с заданиями справлялся успешно. Я очень доволен собой!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Сегодня на уроке не все задания оказались такими уж лёгкими. Мне было трудно, но я справился. Я вполне доволен собой!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Задания на уроке оказались слишком трудными. Мне нужна помощь!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02330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214438" y="0"/>
            <a:ext cx="7499350" cy="417513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100000"/>
              </a:spcBef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Инструментарий</a:t>
            </a:r>
            <a:endParaRPr lang="ru-RU" sz="3200" b="1" smtClean="0">
              <a:latin typeface="Arial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857250" y="857250"/>
            <a:ext cx="8286750" cy="60007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500" b="1" smtClean="0">
                <a:solidFill>
                  <a:srgbClr val="FC182E"/>
                </a:solidFill>
                <a:latin typeface="Arial" charset="0"/>
              </a:rPr>
              <a:t>      </a:t>
            </a:r>
            <a:endParaRPr lang="ru-RU" sz="3600" i="1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28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  <p:pic>
        <p:nvPicPr>
          <p:cNvPr id="9220" name="i-main-pic" descr="Картинка 4 из 15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071563"/>
            <a:ext cx="18288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071563"/>
            <a:ext cx="15001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1928813"/>
            <a:ext cx="13573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/>
          <p:cNvPicPr>
            <a:picLocks noChangeAspect="1" noChangeArrowheads="1"/>
          </p:cNvPicPr>
          <p:nvPr/>
        </p:nvPicPr>
        <p:blipFill>
          <a:blip r:embed="rId6">
            <a:lum contrast="-40000"/>
          </a:blip>
          <a:srcRect/>
          <a:stretch>
            <a:fillRect/>
          </a:stretch>
        </p:blipFill>
        <p:spPr bwMode="auto">
          <a:xfrm>
            <a:off x="6215063" y="1000125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8"/>
          <p:cNvPicPr>
            <a:picLocks noChangeAspect="1" noChangeArrowheads="1"/>
          </p:cNvPicPr>
          <p:nvPr/>
        </p:nvPicPr>
        <p:blipFill>
          <a:blip r:embed="rId7">
            <a:lum contrast="-40000"/>
          </a:blip>
          <a:srcRect/>
          <a:stretch>
            <a:fillRect/>
          </a:stretch>
        </p:blipFill>
        <p:spPr bwMode="auto">
          <a:xfrm>
            <a:off x="7143750" y="2214563"/>
            <a:ext cx="2000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Oval 3"/>
          <p:cNvSpPr>
            <a:spLocks noChangeArrowheads="1"/>
          </p:cNvSpPr>
          <p:nvPr/>
        </p:nvSpPr>
        <p:spPr bwMode="auto">
          <a:xfrm>
            <a:off x="1071563" y="4214813"/>
            <a:ext cx="714375" cy="714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100">
                <a:solidFill>
                  <a:schemeClr val="tx1"/>
                </a:solidFill>
                <a:latin typeface="Times New Roman" pitchFamily="18" charset="0"/>
              </a:rPr>
              <a:t>К</a:t>
            </a: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9226" name="Oval 5"/>
          <p:cNvSpPr>
            <a:spLocks noChangeArrowheads="1"/>
          </p:cNvSpPr>
          <p:nvPr/>
        </p:nvSpPr>
        <p:spPr bwMode="auto">
          <a:xfrm>
            <a:off x="1071563" y="5072063"/>
            <a:ext cx="714375" cy="7143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100">
                <a:solidFill>
                  <a:schemeClr val="tx1"/>
                </a:solidFill>
                <a:latin typeface="Times New Roman" pitchFamily="18" charset="0"/>
              </a:rPr>
              <a:t>Ж</a:t>
            </a: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9227" name="Oval 6"/>
          <p:cNvSpPr>
            <a:spLocks noChangeArrowheads="1"/>
          </p:cNvSpPr>
          <p:nvPr/>
        </p:nvSpPr>
        <p:spPr bwMode="auto">
          <a:xfrm>
            <a:off x="1000125" y="6000750"/>
            <a:ext cx="785813" cy="7143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200">
                <a:solidFill>
                  <a:schemeClr val="tx1"/>
                </a:solidFill>
                <a:latin typeface="Times New Roman" pitchFamily="18" charset="0"/>
              </a:rPr>
              <a:t>З</a:t>
            </a: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9228" name="Oval 8"/>
          <p:cNvSpPr>
            <a:spLocks noChangeArrowheads="1"/>
          </p:cNvSpPr>
          <p:nvPr/>
        </p:nvSpPr>
        <p:spPr bwMode="auto">
          <a:xfrm>
            <a:off x="2214563" y="5000625"/>
            <a:ext cx="1143000" cy="1143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sz="400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 flipH="1">
            <a:off x="2214563" y="5572125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3571875" y="4857750"/>
            <a:ext cx="428625" cy="1357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71875" y="5143500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86375" y="5214938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5072856" y="5428457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86313" y="5643563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4537076" y="5892800"/>
            <a:ext cx="500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357688" y="6143625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144169" y="6357144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57625" y="6572250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4857750" y="5214938"/>
            <a:ext cx="357188" cy="342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9240" name="Содержимое 3" descr="C:\Documents and Settings\Ирина Владимировна\Рабочий стол\DSC07016.JP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4786313"/>
            <a:ext cx="2714625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" name="Прямоугольник 26"/>
          <p:cNvSpPr>
            <a:spLocks noChangeArrowheads="1"/>
          </p:cNvSpPr>
          <p:nvPr/>
        </p:nvSpPr>
        <p:spPr bwMode="auto">
          <a:xfrm>
            <a:off x="4071938" y="500063"/>
            <a:ext cx="4643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Шкалы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9242" name="Прямоугольник 27"/>
          <p:cNvSpPr>
            <a:spLocks noChangeArrowheads="1"/>
          </p:cNvSpPr>
          <p:nvPr/>
        </p:nvSpPr>
        <p:spPr bwMode="auto">
          <a:xfrm>
            <a:off x="1857375" y="3714750"/>
            <a:ext cx="157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Диаграммы</a:t>
            </a:r>
          </a:p>
        </p:txBody>
      </p:sp>
      <p:sp>
        <p:nvSpPr>
          <p:cNvPr id="9243" name="Прямоугольник 28"/>
          <p:cNvSpPr>
            <a:spLocks noChangeArrowheads="1"/>
          </p:cNvSpPr>
          <p:nvPr/>
        </p:nvSpPr>
        <p:spPr bwMode="auto">
          <a:xfrm>
            <a:off x="3643313" y="4429125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Лесенки</a:t>
            </a:r>
          </a:p>
        </p:txBody>
      </p:sp>
      <p:sp>
        <p:nvSpPr>
          <p:cNvPr id="9244" name="Прямоугольник 29"/>
          <p:cNvSpPr>
            <a:spLocks noChangeArrowheads="1"/>
          </p:cNvSpPr>
          <p:nvPr/>
        </p:nvSpPr>
        <p:spPr bwMode="auto">
          <a:xfrm>
            <a:off x="6643688" y="4071938"/>
            <a:ext cx="221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9245" name="Прямоугольник 28"/>
          <p:cNvSpPr>
            <a:spLocks noChangeArrowheads="1"/>
          </p:cNvSpPr>
          <p:nvPr/>
        </p:nvSpPr>
        <p:spPr bwMode="auto">
          <a:xfrm>
            <a:off x="714375" y="642938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 «Введение в школьную жизнь»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право 29">
            <a:hlinkClick r:id="rId9" action="ppaction://hlinkfile"/>
          </p:cNvPr>
          <p:cNvSpPr/>
          <p:nvPr/>
        </p:nvSpPr>
        <p:spPr>
          <a:xfrm>
            <a:off x="4714875" y="785813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Стрелка вправо 30">
            <a:hlinkClick r:id="rId10" action="ppaction://hlinkfile"/>
          </p:cNvPr>
          <p:cNvSpPr/>
          <p:nvPr/>
        </p:nvSpPr>
        <p:spPr>
          <a:xfrm>
            <a:off x="6715125" y="214313"/>
            <a:ext cx="357188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0398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6500813" y="928688"/>
            <a:ext cx="2292350" cy="2578100"/>
            <a:chOff x="3861" y="234"/>
            <a:chExt cx="1324" cy="1896"/>
          </a:xfrm>
        </p:grpSpPr>
        <p:pic>
          <p:nvPicPr>
            <p:cNvPr id="33001" name="Picture 3" descr="MCj0428089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34"/>
              <a:ext cx="1324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002" name="Group 4"/>
            <p:cNvGrpSpPr>
              <a:grpSpLocks/>
            </p:cNvGrpSpPr>
            <p:nvPr/>
          </p:nvGrpSpPr>
          <p:grpSpPr bwMode="auto">
            <a:xfrm rot="286347">
              <a:off x="4393" y="1133"/>
              <a:ext cx="720" cy="900"/>
              <a:chOff x="638" y="2754"/>
              <a:chExt cx="883" cy="1076"/>
            </a:xfrm>
          </p:grpSpPr>
          <p:sp>
            <p:nvSpPr>
              <p:cNvPr id="33003" name="Freeform 5"/>
              <p:cNvSpPr>
                <a:spLocks/>
              </p:cNvSpPr>
              <p:nvPr/>
            </p:nvSpPr>
            <p:spPr bwMode="auto">
              <a:xfrm>
                <a:off x="1381" y="3534"/>
                <a:ext cx="47" cy="46"/>
              </a:xfrm>
              <a:custGeom>
                <a:avLst/>
                <a:gdLst>
                  <a:gd name="T0" fmla="*/ 9 w 32"/>
                  <a:gd name="T1" fmla="*/ 86 h 31"/>
                  <a:gd name="T2" fmla="*/ 9 w 32"/>
                  <a:gd name="T3" fmla="*/ 86 h 31"/>
                  <a:gd name="T4" fmla="*/ 0 w 32"/>
                  <a:gd name="T5" fmla="*/ 67 h 31"/>
                  <a:gd name="T6" fmla="*/ 0 w 32"/>
                  <a:gd name="T7" fmla="*/ 42 h 31"/>
                  <a:gd name="T8" fmla="*/ 9 w 32"/>
                  <a:gd name="T9" fmla="*/ 22 h 31"/>
                  <a:gd name="T10" fmla="*/ 22 w 32"/>
                  <a:gd name="T11" fmla="*/ 9 h 31"/>
                  <a:gd name="T12" fmla="*/ 22 w 32"/>
                  <a:gd name="T13" fmla="*/ 9 h 31"/>
                  <a:gd name="T14" fmla="*/ 41 w 32"/>
                  <a:gd name="T15" fmla="*/ 6 h 31"/>
                  <a:gd name="T16" fmla="*/ 60 w 32"/>
                  <a:gd name="T17" fmla="*/ 0 h 31"/>
                  <a:gd name="T18" fmla="*/ 79 w 32"/>
                  <a:gd name="T19" fmla="*/ 9 h 31"/>
                  <a:gd name="T20" fmla="*/ 93 w 32"/>
                  <a:gd name="T21" fmla="*/ 22 h 31"/>
                  <a:gd name="T22" fmla="*/ 93 w 32"/>
                  <a:gd name="T23" fmla="*/ 22 h 31"/>
                  <a:gd name="T24" fmla="*/ 101 w 32"/>
                  <a:gd name="T25" fmla="*/ 42 h 31"/>
                  <a:gd name="T26" fmla="*/ 101 w 32"/>
                  <a:gd name="T27" fmla="*/ 62 h 31"/>
                  <a:gd name="T28" fmla="*/ 93 w 32"/>
                  <a:gd name="T29" fmla="*/ 79 h 31"/>
                  <a:gd name="T30" fmla="*/ 79 w 32"/>
                  <a:gd name="T31" fmla="*/ 92 h 31"/>
                  <a:gd name="T32" fmla="*/ 79 w 32"/>
                  <a:gd name="T33" fmla="*/ 92 h 31"/>
                  <a:gd name="T34" fmla="*/ 60 w 32"/>
                  <a:gd name="T35" fmla="*/ 101 h 31"/>
                  <a:gd name="T36" fmla="*/ 41 w 32"/>
                  <a:gd name="T37" fmla="*/ 101 h 31"/>
                  <a:gd name="T38" fmla="*/ 22 w 32"/>
                  <a:gd name="T39" fmla="*/ 92 h 31"/>
                  <a:gd name="T40" fmla="*/ 9 w 32"/>
                  <a:gd name="T41" fmla="*/ 86 h 31"/>
                  <a:gd name="T42" fmla="*/ 9 w 32"/>
                  <a:gd name="T43" fmla="*/ 86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31"/>
                  <a:gd name="T68" fmla="*/ 32 w 32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31">
                    <a:moveTo>
                      <a:pt x="3" y="26"/>
                    </a:moveTo>
                    <a:lnTo>
                      <a:pt x="3" y="26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3"/>
                    </a:lnTo>
                    <a:lnTo>
                      <a:pt x="29" y="7"/>
                    </a:lnTo>
                    <a:lnTo>
                      <a:pt x="32" y="13"/>
                    </a:lnTo>
                    <a:lnTo>
                      <a:pt x="32" y="19"/>
                    </a:lnTo>
                    <a:lnTo>
                      <a:pt x="29" y="24"/>
                    </a:lnTo>
                    <a:lnTo>
                      <a:pt x="25" y="28"/>
                    </a:lnTo>
                    <a:lnTo>
                      <a:pt x="19" y="31"/>
                    </a:lnTo>
                    <a:lnTo>
                      <a:pt x="13" y="31"/>
                    </a:lnTo>
                    <a:lnTo>
                      <a:pt x="7" y="28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4" name="Freeform 6"/>
              <p:cNvSpPr>
                <a:spLocks/>
              </p:cNvSpPr>
              <p:nvPr/>
            </p:nvSpPr>
            <p:spPr bwMode="auto">
              <a:xfrm>
                <a:off x="1355" y="3492"/>
                <a:ext cx="32" cy="31"/>
              </a:xfrm>
              <a:custGeom>
                <a:avLst/>
                <a:gdLst>
                  <a:gd name="T0" fmla="*/ 1 w 22"/>
                  <a:gd name="T1" fmla="*/ 55 h 21"/>
                  <a:gd name="T2" fmla="*/ 1 w 22"/>
                  <a:gd name="T3" fmla="*/ 55 h 21"/>
                  <a:gd name="T4" fmla="*/ 0 w 22"/>
                  <a:gd name="T5" fmla="*/ 40 h 21"/>
                  <a:gd name="T6" fmla="*/ 0 w 22"/>
                  <a:gd name="T7" fmla="*/ 27 h 21"/>
                  <a:gd name="T8" fmla="*/ 1 w 22"/>
                  <a:gd name="T9" fmla="*/ 15 h 21"/>
                  <a:gd name="T10" fmla="*/ 13 w 22"/>
                  <a:gd name="T11" fmla="*/ 1 h 21"/>
                  <a:gd name="T12" fmla="*/ 13 w 22"/>
                  <a:gd name="T13" fmla="*/ 1 h 21"/>
                  <a:gd name="T14" fmla="*/ 28 w 22"/>
                  <a:gd name="T15" fmla="*/ 0 h 21"/>
                  <a:gd name="T16" fmla="*/ 41 w 22"/>
                  <a:gd name="T17" fmla="*/ 0 h 21"/>
                  <a:gd name="T18" fmla="*/ 48 w 22"/>
                  <a:gd name="T19" fmla="*/ 1 h 21"/>
                  <a:gd name="T20" fmla="*/ 65 w 22"/>
                  <a:gd name="T21" fmla="*/ 13 h 21"/>
                  <a:gd name="T22" fmla="*/ 65 w 22"/>
                  <a:gd name="T23" fmla="*/ 13 h 21"/>
                  <a:gd name="T24" fmla="*/ 68 w 22"/>
                  <a:gd name="T25" fmla="*/ 27 h 21"/>
                  <a:gd name="T26" fmla="*/ 68 w 22"/>
                  <a:gd name="T27" fmla="*/ 40 h 21"/>
                  <a:gd name="T28" fmla="*/ 65 w 22"/>
                  <a:gd name="T29" fmla="*/ 55 h 21"/>
                  <a:gd name="T30" fmla="*/ 55 w 22"/>
                  <a:gd name="T31" fmla="*/ 61 h 21"/>
                  <a:gd name="T32" fmla="*/ 55 w 22"/>
                  <a:gd name="T33" fmla="*/ 61 h 21"/>
                  <a:gd name="T34" fmla="*/ 41 w 22"/>
                  <a:gd name="T35" fmla="*/ 68 h 21"/>
                  <a:gd name="T36" fmla="*/ 28 w 22"/>
                  <a:gd name="T37" fmla="*/ 68 h 21"/>
                  <a:gd name="T38" fmla="*/ 13 w 22"/>
                  <a:gd name="T39" fmla="*/ 61 h 21"/>
                  <a:gd name="T40" fmla="*/ 1 w 22"/>
                  <a:gd name="T41" fmla="*/ 55 h 21"/>
                  <a:gd name="T42" fmla="*/ 1 w 22"/>
                  <a:gd name="T43" fmla="*/ 55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1"/>
                  <a:gd name="T68" fmla="*/ 22 w 22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1">
                    <a:moveTo>
                      <a:pt x="1" y="17"/>
                    </a:moveTo>
                    <a:lnTo>
                      <a:pt x="1" y="17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1" y="4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1" y="17"/>
                    </a:lnTo>
                    <a:lnTo>
                      <a:pt x="18" y="19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4" y="19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5" name="Freeform 7"/>
              <p:cNvSpPr>
                <a:spLocks/>
              </p:cNvSpPr>
              <p:nvPr/>
            </p:nvSpPr>
            <p:spPr bwMode="auto">
              <a:xfrm>
                <a:off x="1332" y="3457"/>
                <a:ext cx="20" cy="18"/>
              </a:xfrm>
              <a:custGeom>
                <a:avLst/>
                <a:gdLst>
                  <a:gd name="T0" fmla="*/ 1 w 14"/>
                  <a:gd name="T1" fmla="*/ 33 h 12"/>
                  <a:gd name="T2" fmla="*/ 1 w 14"/>
                  <a:gd name="T3" fmla="*/ 33 h 12"/>
                  <a:gd name="T4" fmla="*/ 0 w 14"/>
                  <a:gd name="T5" fmla="*/ 27 h 12"/>
                  <a:gd name="T6" fmla="*/ 0 w 14"/>
                  <a:gd name="T7" fmla="*/ 18 h 12"/>
                  <a:gd name="T8" fmla="*/ 1 w 14"/>
                  <a:gd name="T9" fmla="*/ 12 h 12"/>
                  <a:gd name="T10" fmla="*/ 9 w 14"/>
                  <a:gd name="T11" fmla="*/ 5 h 12"/>
                  <a:gd name="T12" fmla="*/ 9 w 14"/>
                  <a:gd name="T13" fmla="*/ 5 h 12"/>
                  <a:gd name="T14" fmla="*/ 19 w 14"/>
                  <a:gd name="T15" fmla="*/ 0 h 12"/>
                  <a:gd name="T16" fmla="*/ 27 w 14"/>
                  <a:gd name="T17" fmla="*/ 0 h 12"/>
                  <a:gd name="T18" fmla="*/ 34 w 14"/>
                  <a:gd name="T19" fmla="*/ 0 h 12"/>
                  <a:gd name="T20" fmla="*/ 39 w 14"/>
                  <a:gd name="T21" fmla="*/ 12 h 12"/>
                  <a:gd name="T22" fmla="*/ 39 w 14"/>
                  <a:gd name="T23" fmla="*/ 12 h 12"/>
                  <a:gd name="T24" fmla="*/ 41 w 14"/>
                  <a:gd name="T25" fmla="*/ 14 h 12"/>
                  <a:gd name="T26" fmla="*/ 41 w 14"/>
                  <a:gd name="T27" fmla="*/ 23 h 12"/>
                  <a:gd name="T28" fmla="*/ 39 w 14"/>
                  <a:gd name="T29" fmla="*/ 33 h 12"/>
                  <a:gd name="T30" fmla="*/ 34 w 14"/>
                  <a:gd name="T31" fmla="*/ 39 h 12"/>
                  <a:gd name="T32" fmla="*/ 34 w 14"/>
                  <a:gd name="T33" fmla="*/ 39 h 12"/>
                  <a:gd name="T34" fmla="*/ 27 w 14"/>
                  <a:gd name="T35" fmla="*/ 41 h 12"/>
                  <a:gd name="T36" fmla="*/ 19 w 14"/>
                  <a:gd name="T37" fmla="*/ 41 h 12"/>
                  <a:gd name="T38" fmla="*/ 13 w 14"/>
                  <a:gd name="T39" fmla="*/ 41 h 12"/>
                  <a:gd name="T40" fmla="*/ 1 w 14"/>
                  <a:gd name="T41" fmla="*/ 33 h 12"/>
                  <a:gd name="T42" fmla="*/ 1 w 14"/>
                  <a:gd name="T43" fmla="*/ 33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12"/>
                  <a:gd name="T68" fmla="*/ 14 w 14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12">
                    <a:moveTo>
                      <a:pt x="1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6" name="Freeform 8"/>
              <p:cNvSpPr>
                <a:spLocks/>
              </p:cNvSpPr>
              <p:nvPr/>
            </p:nvSpPr>
            <p:spPr bwMode="auto">
              <a:xfrm>
                <a:off x="1473" y="3419"/>
                <a:ext cx="48" cy="44"/>
              </a:xfrm>
              <a:custGeom>
                <a:avLst/>
                <a:gdLst>
                  <a:gd name="T0" fmla="*/ 42 w 33"/>
                  <a:gd name="T1" fmla="*/ 95 h 30"/>
                  <a:gd name="T2" fmla="*/ 42 w 33"/>
                  <a:gd name="T3" fmla="*/ 95 h 30"/>
                  <a:gd name="T4" fmla="*/ 25 w 33"/>
                  <a:gd name="T5" fmla="*/ 92 h 30"/>
                  <a:gd name="T6" fmla="*/ 9 w 33"/>
                  <a:gd name="T7" fmla="*/ 75 h 30"/>
                  <a:gd name="T8" fmla="*/ 0 w 33"/>
                  <a:gd name="T9" fmla="*/ 60 h 30"/>
                  <a:gd name="T10" fmla="*/ 0 w 33"/>
                  <a:gd name="T11" fmla="*/ 41 h 30"/>
                  <a:gd name="T12" fmla="*/ 0 w 33"/>
                  <a:gd name="T13" fmla="*/ 41 h 30"/>
                  <a:gd name="T14" fmla="*/ 6 w 33"/>
                  <a:gd name="T15" fmla="*/ 26 h 30"/>
                  <a:gd name="T16" fmla="*/ 19 w 33"/>
                  <a:gd name="T17" fmla="*/ 9 h 30"/>
                  <a:gd name="T18" fmla="*/ 36 w 33"/>
                  <a:gd name="T19" fmla="*/ 0 h 30"/>
                  <a:gd name="T20" fmla="*/ 55 w 33"/>
                  <a:gd name="T21" fmla="*/ 0 h 30"/>
                  <a:gd name="T22" fmla="*/ 55 w 33"/>
                  <a:gd name="T23" fmla="*/ 0 h 30"/>
                  <a:gd name="T24" fmla="*/ 74 w 33"/>
                  <a:gd name="T25" fmla="*/ 6 h 30"/>
                  <a:gd name="T26" fmla="*/ 93 w 33"/>
                  <a:gd name="T27" fmla="*/ 19 h 30"/>
                  <a:gd name="T28" fmla="*/ 99 w 33"/>
                  <a:gd name="T29" fmla="*/ 38 h 30"/>
                  <a:gd name="T30" fmla="*/ 102 w 33"/>
                  <a:gd name="T31" fmla="*/ 54 h 30"/>
                  <a:gd name="T32" fmla="*/ 102 w 33"/>
                  <a:gd name="T33" fmla="*/ 54 h 30"/>
                  <a:gd name="T34" fmla="*/ 93 w 33"/>
                  <a:gd name="T35" fmla="*/ 73 h 30"/>
                  <a:gd name="T36" fmla="*/ 80 w 33"/>
                  <a:gd name="T37" fmla="*/ 87 h 30"/>
                  <a:gd name="T38" fmla="*/ 61 w 33"/>
                  <a:gd name="T39" fmla="*/ 95 h 30"/>
                  <a:gd name="T40" fmla="*/ 42 w 33"/>
                  <a:gd name="T41" fmla="*/ 95 h 30"/>
                  <a:gd name="T42" fmla="*/ 42 w 33"/>
                  <a:gd name="T43" fmla="*/ 95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30"/>
                  <a:gd name="T68" fmla="*/ 33 w 33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30">
                    <a:moveTo>
                      <a:pt x="14" y="30"/>
                    </a:moveTo>
                    <a:lnTo>
                      <a:pt x="14" y="30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3" y="17"/>
                    </a:lnTo>
                    <a:lnTo>
                      <a:pt x="30" y="23"/>
                    </a:lnTo>
                    <a:lnTo>
                      <a:pt x="26" y="27"/>
                    </a:lnTo>
                    <a:lnTo>
                      <a:pt x="20" y="30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7" name="Freeform 9"/>
              <p:cNvSpPr>
                <a:spLocks/>
              </p:cNvSpPr>
              <p:nvPr/>
            </p:nvSpPr>
            <p:spPr bwMode="auto">
              <a:xfrm>
                <a:off x="1419" y="3414"/>
                <a:ext cx="34" cy="30"/>
              </a:xfrm>
              <a:custGeom>
                <a:avLst/>
                <a:gdLst>
                  <a:gd name="T0" fmla="*/ 28 w 23"/>
                  <a:gd name="T1" fmla="*/ 61 h 21"/>
                  <a:gd name="T2" fmla="*/ 28 w 23"/>
                  <a:gd name="T3" fmla="*/ 61 h 21"/>
                  <a:gd name="T4" fmla="*/ 15 w 23"/>
                  <a:gd name="T5" fmla="*/ 59 h 21"/>
                  <a:gd name="T6" fmla="*/ 6 w 23"/>
                  <a:gd name="T7" fmla="*/ 49 h 21"/>
                  <a:gd name="T8" fmla="*/ 0 w 23"/>
                  <a:gd name="T9" fmla="*/ 39 h 21"/>
                  <a:gd name="T10" fmla="*/ 0 w 23"/>
                  <a:gd name="T11" fmla="*/ 27 h 21"/>
                  <a:gd name="T12" fmla="*/ 0 w 23"/>
                  <a:gd name="T13" fmla="*/ 27 h 21"/>
                  <a:gd name="T14" fmla="*/ 6 w 23"/>
                  <a:gd name="T15" fmla="*/ 13 h 21"/>
                  <a:gd name="T16" fmla="*/ 15 w 23"/>
                  <a:gd name="T17" fmla="*/ 6 h 21"/>
                  <a:gd name="T18" fmla="*/ 27 w 23"/>
                  <a:gd name="T19" fmla="*/ 0 h 21"/>
                  <a:gd name="T20" fmla="*/ 40 w 23"/>
                  <a:gd name="T21" fmla="*/ 0 h 21"/>
                  <a:gd name="T22" fmla="*/ 40 w 23"/>
                  <a:gd name="T23" fmla="*/ 0 h 21"/>
                  <a:gd name="T24" fmla="*/ 55 w 23"/>
                  <a:gd name="T25" fmla="*/ 6 h 21"/>
                  <a:gd name="T26" fmla="*/ 65 w 23"/>
                  <a:gd name="T27" fmla="*/ 13 h 21"/>
                  <a:gd name="T28" fmla="*/ 74 w 23"/>
                  <a:gd name="T29" fmla="*/ 27 h 21"/>
                  <a:gd name="T30" fmla="*/ 74 w 23"/>
                  <a:gd name="T31" fmla="*/ 39 h 21"/>
                  <a:gd name="T32" fmla="*/ 74 w 23"/>
                  <a:gd name="T33" fmla="*/ 39 h 21"/>
                  <a:gd name="T34" fmla="*/ 68 w 23"/>
                  <a:gd name="T35" fmla="*/ 47 h 21"/>
                  <a:gd name="T36" fmla="*/ 59 w 23"/>
                  <a:gd name="T37" fmla="*/ 59 h 21"/>
                  <a:gd name="T38" fmla="*/ 46 w 23"/>
                  <a:gd name="T39" fmla="*/ 61 h 21"/>
                  <a:gd name="T40" fmla="*/ 28 w 23"/>
                  <a:gd name="T41" fmla="*/ 61 h 21"/>
                  <a:gd name="T42" fmla="*/ 28 w 23"/>
                  <a:gd name="T43" fmla="*/ 61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1"/>
                  <a:gd name="T68" fmla="*/ 23 w 23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1">
                    <a:moveTo>
                      <a:pt x="9" y="21"/>
                    </a:move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1" y="16"/>
                    </a:lnTo>
                    <a:lnTo>
                      <a:pt x="18" y="20"/>
                    </a:lnTo>
                    <a:lnTo>
                      <a:pt x="14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8" name="Freeform 10"/>
              <p:cNvSpPr>
                <a:spLocks/>
              </p:cNvSpPr>
              <p:nvPr/>
            </p:nvSpPr>
            <p:spPr bwMode="auto">
              <a:xfrm>
                <a:off x="1374" y="3409"/>
                <a:ext cx="20" cy="19"/>
              </a:xfrm>
              <a:custGeom>
                <a:avLst/>
                <a:gdLst>
                  <a:gd name="T0" fmla="*/ 19 w 14"/>
                  <a:gd name="T1" fmla="*/ 41 h 13"/>
                  <a:gd name="T2" fmla="*/ 19 w 14"/>
                  <a:gd name="T3" fmla="*/ 41 h 13"/>
                  <a:gd name="T4" fmla="*/ 9 w 14"/>
                  <a:gd name="T5" fmla="*/ 41 h 13"/>
                  <a:gd name="T6" fmla="*/ 6 w 14"/>
                  <a:gd name="T7" fmla="*/ 38 h 13"/>
                  <a:gd name="T8" fmla="*/ 0 w 14"/>
                  <a:gd name="T9" fmla="*/ 28 h 13"/>
                  <a:gd name="T10" fmla="*/ 0 w 14"/>
                  <a:gd name="T11" fmla="*/ 19 h 13"/>
                  <a:gd name="T12" fmla="*/ 0 w 14"/>
                  <a:gd name="T13" fmla="*/ 19 h 13"/>
                  <a:gd name="T14" fmla="*/ 0 w 14"/>
                  <a:gd name="T15" fmla="*/ 9 h 13"/>
                  <a:gd name="T16" fmla="*/ 9 w 14"/>
                  <a:gd name="T17" fmla="*/ 6 h 13"/>
                  <a:gd name="T18" fmla="*/ 14 w 14"/>
                  <a:gd name="T19" fmla="*/ 0 h 13"/>
                  <a:gd name="T20" fmla="*/ 23 w 14"/>
                  <a:gd name="T21" fmla="*/ 0 h 13"/>
                  <a:gd name="T22" fmla="*/ 23 w 14"/>
                  <a:gd name="T23" fmla="*/ 0 h 13"/>
                  <a:gd name="T24" fmla="*/ 33 w 14"/>
                  <a:gd name="T25" fmla="*/ 6 h 13"/>
                  <a:gd name="T26" fmla="*/ 34 w 14"/>
                  <a:gd name="T27" fmla="*/ 9 h 13"/>
                  <a:gd name="T28" fmla="*/ 41 w 14"/>
                  <a:gd name="T29" fmla="*/ 19 h 13"/>
                  <a:gd name="T30" fmla="*/ 41 w 14"/>
                  <a:gd name="T31" fmla="*/ 22 h 13"/>
                  <a:gd name="T32" fmla="*/ 41 w 14"/>
                  <a:gd name="T33" fmla="*/ 22 h 13"/>
                  <a:gd name="T34" fmla="*/ 41 w 14"/>
                  <a:gd name="T35" fmla="*/ 32 h 13"/>
                  <a:gd name="T36" fmla="*/ 33 w 14"/>
                  <a:gd name="T37" fmla="*/ 41 h 13"/>
                  <a:gd name="T38" fmla="*/ 27 w 14"/>
                  <a:gd name="T39" fmla="*/ 41 h 13"/>
                  <a:gd name="T40" fmla="*/ 19 w 14"/>
                  <a:gd name="T41" fmla="*/ 41 h 13"/>
                  <a:gd name="T42" fmla="*/ 19 w 14"/>
                  <a:gd name="T43" fmla="*/ 41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13"/>
                  <a:gd name="T68" fmla="*/ 14 w 14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9" name="Freeform 11"/>
              <p:cNvSpPr>
                <a:spLocks/>
              </p:cNvSpPr>
              <p:nvPr/>
            </p:nvSpPr>
            <p:spPr bwMode="auto">
              <a:xfrm>
                <a:off x="1381" y="3534"/>
                <a:ext cx="47" cy="46"/>
              </a:xfrm>
              <a:custGeom>
                <a:avLst/>
                <a:gdLst>
                  <a:gd name="T0" fmla="*/ 9 w 32"/>
                  <a:gd name="T1" fmla="*/ 86 h 31"/>
                  <a:gd name="T2" fmla="*/ 9 w 32"/>
                  <a:gd name="T3" fmla="*/ 86 h 31"/>
                  <a:gd name="T4" fmla="*/ 0 w 32"/>
                  <a:gd name="T5" fmla="*/ 67 h 31"/>
                  <a:gd name="T6" fmla="*/ 0 w 32"/>
                  <a:gd name="T7" fmla="*/ 42 h 31"/>
                  <a:gd name="T8" fmla="*/ 9 w 32"/>
                  <a:gd name="T9" fmla="*/ 22 h 31"/>
                  <a:gd name="T10" fmla="*/ 22 w 32"/>
                  <a:gd name="T11" fmla="*/ 9 h 31"/>
                  <a:gd name="T12" fmla="*/ 22 w 32"/>
                  <a:gd name="T13" fmla="*/ 9 h 31"/>
                  <a:gd name="T14" fmla="*/ 41 w 32"/>
                  <a:gd name="T15" fmla="*/ 6 h 31"/>
                  <a:gd name="T16" fmla="*/ 60 w 32"/>
                  <a:gd name="T17" fmla="*/ 0 h 31"/>
                  <a:gd name="T18" fmla="*/ 79 w 32"/>
                  <a:gd name="T19" fmla="*/ 9 h 31"/>
                  <a:gd name="T20" fmla="*/ 93 w 32"/>
                  <a:gd name="T21" fmla="*/ 22 h 31"/>
                  <a:gd name="T22" fmla="*/ 93 w 32"/>
                  <a:gd name="T23" fmla="*/ 22 h 31"/>
                  <a:gd name="T24" fmla="*/ 101 w 32"/>
                  <a:gd name="T25" fmla="*/ 42 h 31"/>
                  <a:gd name="T26" fmla="*/ 101 w 32"/>
                  <a:gd name="T27" fmla="*/ 62 h 31"/>
                  <a:gd name="T28" fmla="*/ 93 w 32"/>
                  <a:gd name="T29" fmla="*/ 79 h 31"/>
                  <a:gd name="T30" fmla="*/ 79 w 32"/>
                  <a:gd name="T31" fmla="*/ 92 h 31"/>
                  <a:gd name="T32" fmla="*/ 79 w 32"/>
                  <a:gd name="T33" fmla="*/ 92 h 31"/>
                  <a:gd name="T34" fmla="*/ 60 w 32"/>
                  <a:gd name="T35" fmla="*/ 101 h 31"/>
                  <a:gd name="T36" fmla="*/ 41 w 32"/>
                  <a:gd name="T37" fmla="*/ 101 h 31"/>
                  <a:gd name="T38" fmla="*/ 22 w 32"/>
                  <a:gd name="T39" fmla="*/ 92 h 31"/>
                  <a:gd name="T40" fmla="*/ 9 w 32"/>
                  <a:gd name="T41" fmla="*/ 86 h 31"/>
                  <a:gd name="T42" fmla="*/ 9 w 32"/>
                  <a:gd name="T43" fmla="*/ 86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2"/>
                  <a:gd name="T67" fmla="*/ 0 h 31"/>
                  <a:gd name="T68" fmla="*/ 32 w 32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2" h="31">
                    <a:moveTo>
                      <a:pt x="3" y="26"/>
                    </a:moveTo>
                    <a:lnTo>
                      <a:pt x="3" y="26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3"/>
                    </a:lnTo>
                    <a:lnTo>
                      <a:pt x="29" y="7"/>
                    </a:lnTo>
                    <a:lnTo>
                      <a:pt x="32" y="13"/>
                    </a:lnTo>
                    <a:lnTo>
                      <a:pt x="32" y="19"/>
                    </a:lnTo>
                    <a:lnTo>
                      <a:pt x="29" y="24"/>
                    </a:lnTo>
                    <a:lnTo>
                      <a:pt x="25" y="28"/>
                    </a:lnTo>
                    <a:lnTo>
                      <a:pt x="19" y="31"/>
                    </a:lnTo>
                    <a:lnTo>
                      <a:pt x="13" y="31"/>
                    </a:lnTo>
                    <a:lnTo>
                      <a:pt x="7" y="28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0" name="Freeform 12"/>
              <p:cNvSpPr>
                <a:spLocks/>
              </p:cNvSpPr>
              <p:nvPr/>
            </p:nvSpPr>
            <p:spPr bwMode="auto">
              <a:xfrm>
                <a:off x="1355" y="3492"/>
                <a:ext cx="32" cy="31"/>
              </a:xfrm>
              <a:custGeom>
                <a:avLst/>
                <a:gdLst>
                  <a:gd name="T0" fmla="*/ 1 w 22"/>
                  <a:gd name="T1" fmla="*/ 55 h 21"/>
                  <a:gd name="T2" fmla="*/ 1 w 22"/>
                  <a:gd name="T3" fmla="*/ 55 h 21"/>
                  <a:gd name="T4" fmla="*/ 0 w 22"/>
                  <a:gd name="T5" fmla="*/ 40 h 21"/>
                  <a:gd name="T6" fmla="*/ 0 w 22"/>
                  <a:gd name="T7" fmla="*/ 27 h 21"/>
                  <a:gd name="T8" fmla="*/ 1 w 22"/>
                  <a:gd name="T9" fmla="*/ 15 h 21"/>
                  <a:gd name="T10" fmla="*/ 13 w 22"/>
                  <a:gd name="T11" fmla="*/ 1 h 21"/>
                  <a:gd name="T12" fmla="*/ 13 w 22"/>
                  <a:gd name="T13" fmla="*/ 1 h 21"/>
                  <a:gd name="T14" fmla="*/ 28 w 22"/>
                  <a:gd name="T15" fmla="*/ 0 h 21"/>
                  <a:gd name="T16" fmla="*/ 41 w 22"/>
                  <a:gd name="T17" fmla="*/ 0 h 21"/>
                  <a:gd name="T18" fmla="*/ 48 w 22"/>
                  <a:gd name="T19" fmla="*/ 1 h 21"/>
                  <a:gd name="T20" fmla="*/ 65 w 22"/>
                  <a:gd name="T21" fmla="*/ 13 h 21"/>
                  <a:gd name="T22" fmla="*/ 65 w 22"/>
                  <a:gd name="T23" fmla="*/ 13 h 21"/>
                  <a:gd name="T24" fmla="*/ 68 w 22"/>
                  <a:gd name="T25" fmla="*/ 27 h 21"/>
                  <a:gd name="T26" fmla="*/ 68 w 22"/>
                  <a:gd name="T27" fmla="*/ 40 h 21"/>
                  <a:gd name="T28" fmla="*/ 65 w 22"/>
                  <a:gd name="T29" fmla="*/ 55 h 21"/>
                  <a:gd name="T30" fmla="*/ 55 w 22"/>
                  <a:gd name="T31" fmla="*/ 61 h 21"/>
                  <a:gd name="T32" fmla="*/ 55 w 22"/>
                  <a:gd name="T33" fmla="*/ 61 h 21"/>
                  <a:gd name="T34" fmla="*/ 41 w 22"/>
                  <a:gd name="T35" fmla="*/ 68 h 21"/>
                  <a:gd name="T36" fmla="*/ 28 w 22"/>
                  <a:gd name="T37" fmla="*/ 68 h 21"/>
                  <a:gd name="T38" fmla="*/ 13 w 22"/>
                  <a:gd name="T39" fmla="*/ 61 h 21"/>
                  <a:gd name="T40" fmla="*/ 1 w 22"/>
                  <a:gd name="T41" fmla="*/ 55 h 21"/>
                  <a:gd name="T42" fmla="*/ 1 w 22"/>
                  <a:gd name="T43" fmla="*/ 55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"/>
                  <a:gd name="T67" fmla="*/ 0 h 21"/>
                  <a:gd name="T68" fmla="*/ 22 w 22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" h="21">
                    <a:moveTo>
                      <a:pt x="1" y="17"/>
                    </a:moveTo>
                    <a:lnTo>
                      <a:pt x="1" y="17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1" y="4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1" y="17"/>
                    </a:lnTo>
                    <a:lnTo>
                      <a:pt x="18" y="19"/>
                    </a:lnTo>
                    <a:lnTo>
                      <a:pt x="13" y="21"/>
                    </a:lnTo>
                    <a:lnTo>
                      <a:pt x="9" y="21"/>
                    </a:lnTo>
                    <a:lnTo>
                      <a:pt x="4" y="19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1" name="Freeform 13"/>
              <p:cNvSpPr>
                <a:spLocks/>
              </p:cNvSpPr>
              <p:nvPr/>
            </p:nvSpPr>
            <p:spPr bwMode="auto">
              <a:xfrm>
                <a:off x="1332" y="3457"/>
                <a:ext cx="20" cy="18"/>
              </a:xfrm>
              <a:custGeom>
                <a:avLst/>
                <a:gdLst>
                  <a:gd name="T0" fmla="*/ 1 w 14"/>
                  <a:gd name="T1" fmla="*/ 33 h 12"/>
                  <a:gd name="T2" fmla="*/ 1 w 14"/>
                  <a:gd name="T3" fmla="*/ 33 h 12"/>
                  <a:gd name="T4" fmla="*/ 0 w 14"/>
                  <a:gd name="T5" fmla="*/ 27 h 12"/>
                  <a:gd name="T6" fmla="*/ 0 w 14"/>
                  <a:gd name="T7" fmla="*/ 18 h 12"/>
                  <a:gd name="T8" fmla="*/ 1 w 14"/>
                  <a:gd name="T9" fmla="*/ 12 h 12"/>
                  <a:gd name="T10" fmla="*/ 9 w 14"/>
                  <a:gd name="T11" fmla="*/ 5 h 12"/>
                  <a:gd name="T12" fmla="*/ 9 w 14"/>
                  <a:gd name="T13" fmla="*/ 5 h 12"/>
                  <a:gd name="T14" fmla="*/ 19 w 14"/>
                  <a:gd name="T15" fmla="*/ 0 h 12"/>
                  <a:gd name="T16" fmla="*/ 27 w 14"/>
                  <a:gd name="T17" fmla="*/ 0 h 12"/>
                  <a:gd name="T18" fmla="*/ 34 w 14"/>
                  <a:gd name="T19" fmla="*/ 0 h 12"/>
                  <a:gd name="T20" fmla="*/ 39 w 14"/>
                  <a:gd name="T21" fmla="*/ 12 h 12"/>
                  <a:gd name="T22" fmla="*/ 39 w 14"/>
                  <a:gd name="T23" fmla="*/ 12 h 12"/>
                  <a:gd name="T24" fmla="*/ 41 w 14"/>
                  <a:gd name="T25" fmla="*/ 14 h 12"/>
                  <a:gd name="T26" fmla="*/ 41 w 14"/>
                  <a:gd name="T27" fmla="*/ 23 h 12"/>
                  <a:gd name="T28" fmla="*/ 39 w 14"/>
                  <a:gd name="T29" fmla="*/ 33 h 12"/>
                  <a:gd name="T30" fmla="*/ 34 w 14"/>
                  <a:gd name="T31" fmla="*/ 39 h 12"/>
                  <a:gd name="T32" fmla="*/ 34 w 14"/>
                  <a:gd name="T33" fmla="*/ 39 h 12"/>
                  <a:gd name="T34" fmla="*/ 27 w 14"/>
                  <a:gd name="T35" fmla="*/ 41 h 12"/>
                  <a:gd name="T36" fmla="*/ 19 w 14"/>
                  <a:gd name="T37" fmla="*/ 41 h 12"/>
                  <a:gd name="T38" fmla="*/ 13 w 14"/>
                  <a:gd name="T39" fmla="*/ 41 h 12"/>
                  <a:gd name="T40" fmla="*/ 1 w 14"/>
                  <a:gd name="T41" fmla="*/ 33 h 12"/>
                  <a:gd name="T42" fmla="*/ 1 w 14"/>
                  <a:gd name="T43" fmla="*/ 33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12"/>
                  <a:gd name="T68" fmla="*/ 14 w 14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12">
                    <a:moveTo>
                      <a:pt x="1" y="10"/>
                    </a:moveTo>
                    <a:lnTo>
                      <a:pt x="1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3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9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2" name="Freeform 14"/>
              <p:cNvSpPr>
                <a:spLocks/>
              </p:cNvSpPr>
              <p:nvPr/>
            </p:nvSpPr>
            <p:spPr bwMode="auto">
              <a:xfrm>
                <a:off x="1473" y="3419"/>
                <a:ext cx="48" cy="44"/>
              </a:xfrm>
              <a:custGeom>
                <a:avLst/>
                <a:gdLst>
                  <a:gd name="T0" fmla="*/ 42 w 33"/>
                  <a:gd name="T1" fmla="*/ 95 h 30"/>
                  <a:gd name="T2" fmla="*/ 42 w 33"/>
                  <a:gd name="T3" fmla="*/ 95 h 30"/>
                  <a:gd name="T4" fmla="*/ 25 w 33"/>
                  <a:gd name="T5" fmla="*/ 92 h 30"/>
                  <a:gd name="T6" fmla="*/ 9 w 33"/>
                  <a:gd name="T7" fmla="*/ 75 h 30"/>
                  <a:gd name="T8" fmla="*/ 0 w 33"/>
                  <a:gd name="T9" fmla="*/ 60 h 30"/>
                  <a:gd name="T10" fmla="*/ 0 w 33"/>
                  <a:gd name="T11" fmla="*/ 41 h 30"/>
                  <a:gd name="T12" fmla="*/ 0 w 33"/>
                  <a:gd name="T13" fmla="*/ 41 h 30"/>
                  <a:gd name="T14" fmla="*/ 6 w 33"/>
                  <a:gd name="T15" fmla="*/ 26 h 30"/>
                  <a:gd name="T16" fmla="*/ 19 w 33"/>
                  <a:gd name="T17" fmla="*/ 9 h 30"/>
                  <a:gd name="T18" fmla="*/ 36 w 33"/>
                  <a:gd name="T19" fmla="*/ 0 h 30"/>
                  <a:gd name="T20" fmla="*/ 55 w 33"/>
                  <a:gd name="T21" fmla="*/ 0 h 30"/>
                  <a:gd name="T22" fmla="*/ 55 w 33"/>
                  <a:gd name="T23" fmla="*/ 0 h 30"/>
                  <a:gd name="T24" fmla="*/ 74 w 33"/>
                  <a:gd name="T25" fmla="*/ 6 h 30"/>
                  <a:gd name="T26" fmla="*/ 93 w 33"/>
                  <a:gd name="T27" fmla="*/ 19 h 30"/>
                  <a:gd name="T28" fmla="*/ 99 w 33"/>
                  <a:gd name="T29" fmla="*/ 38 h 30"/>
                  <a:gd name="T30" fmla="*/ 102 w 33"/>
                  <a:gd name="T31" fmla="*/ 54 h 30"/>
                  <a:gd name="T32" fmla="*/ 102 w 33"/>
                  <a:gd name="T33" fmla="*/ 54 h 30"/>
                  <a:gd name="T34" fmla="*/ 93 w 33"/>
                  <a:gd name="T35" fmla="*/ 73 h 30"/>
                  <a:gd name="T36" fmla="*/ 80 w 33"/>
                  <a:gd name="T37" fmla="*/ 87 h 30"/>
                  <a:gd name="T38" fmla="*/ 61 w 33"/>
                  <a:gd name="T39" fmla="*/ 95 h 30"/>
                  <a:gd name="T40" fmla="*/ 42 w 33"/>
                  <a:gd name="T41" fmla="*/ 95 h 30"/>
                  <a:gd name="T42" fmla="*/ 42 w 33"/>
                  <a:gd name="T43" fmla="*/ 95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30"/>
                  <a:gd name="T68" fmla="*/ 33 w 33"/>
                  <a:gd name="T69" fmla="*/ 30 h 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30">
                    <a:moveTo>
                      <a:pt x="14" y="30"/>
                    </a:moveTo>
                    <a:lnTo>
                      <a:pt x="14" y="30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3" y="17"/>
                    </a:lnTo>
                    <a:lnTo>
                      <a:pt x="30" y="23"/>
                    </a:lnTo>
                    <a:lnTo>
                      <a:pt x="26" y="27"/>
                    </a:lnTo>
                    <a:lnTo>
                      <a:pt x="20" y="30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3" name="Freeform 15"/>
              <p:cNvSpPr>
                <a:spLocks/>
              </p:cNvSpPr>
              <p:nvPr/>
            </p:nvSpPr>
            <p:spPr bwMode="auto">
              <a:xfrm>
                <a:off x="1419" y="3414"/>
                <a:ext cx="34" cy="30"/>
              </a:xfrm>
              <a:custGeom>
                <a:avLst/>
                <a:gdLst>
                  <a:gd name="T0" fmla="*/ 28 w 23"/>
                  <a:gd name="T1" fmla="*/ 61 h 21"/>
                  <a:gd name="T2" fmla="*/ 28 w 23"/>
                  <a:gd name="T3" fmla="*/ 61 h 21"/>
                  <a:gd name="T4" fmla="*/ 15 w 23"/>
                  <a:gd name="T5" fmla="*/ 59 h 21"/>
                  <a:gd name="T6" fmla="*/ 6 w 23"/>
                  <a:gd name="T7" fmla="*/ 49 h 21"/>
                  <a:gd name="T8" fmla="*/ 0 w 23"/>
                  <a:gd name="T9" fmla="*/ 39 h 21"/>
                  <a:gd name="T10" fmla="*/ 0 w 23"/>
                  <a:gd name="T11" fmla="*/ 27 h 21"/>
                  <a:gd name="T12" fmla="*/ 0 w 23"/>
                  <a:gd name="T13" fmla="*/ 27 h 21"/>
                  <a:gd name="T14" fmla="*/ 6 w 23"/>
                  <a:gd name="T15" fmla="*/ 13 h 21"/>
                  <a:gd name="T16" fmla="*/ 15 w 23"/>
                  <a:gd name="T17" fmla="*/ 6 h 21"/>
                  <a:gd name="T18" fmla="*/ 27 w 23"/>
                  <a:gd name="T19" fmla="*/ 0 h 21"/>
                  <a:gd name="T20" fmla="*/ 40 w 23"/>
                  <a:gd name="T21" fmla="*/ 0 h 21"/>
                  <a:gd name="T22" fmla="*/ 40 w 23"/>
                  <a:gd name="T23" fmla="*/ 0 h 21"/>
                  <a:gd name="T24" fmla="*/ 55 w 23"/>
                  <a:gd name="T25" fmla="*/ 6 h 21"/>
                  <a:gd name="T26" fmla="*/ 65 w 23"/>
                  <a:gd name="T27" fmla="*/ 13 h 21"/>
                  <a:gd name="T28" fmla="*/ 74 w 23"/>
                  <a:gd name="T29" fmla="*/ 27 h 21"/>
                  <a:gd name="T30" fmla="*/ 74 w 23"/>
                  <a:gd name="T31" fmla="*/ 39 h 21"/>
                  <a:gd name="T32" fmla="*/ 74 w 23"/>
                  <a:gd name="T33" fmla="*/ 39 h 21"/>
                  <a:gd name="T34" fmla="*/ 68 w 23"/>
                  <a:gd name="T35" fmla="*/ 47 h 21"/>
                  <a:gd name="T36" fmla="*/ 59 w 23"/>
                  <a:gd name="T37" fmla="*/ 59 h 21"/>
                  <a:gd name="T38" fmla="*/ 46 w 23"/>
                  <a:gd name="T39" fmla="*/ 61 h 21"/>
                  <a:gd name="T40" fmla="*/ 28 w 23"/>
                  <a:gd name="T41" fmla="*/ 61 h 21"/>
                  <a:gd name="T42" fmla="*/ 28 w 23"/>
                  <a:gd name="T43" fmla="*/ 61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21"/>
                  <a:gd name="T68" fmla="*/ 23 w 23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21">
                    <a:moveTo>
                      <a:pt x="9" y="21"/>
                    </a:moveTo>
                    <a:lnTo>
                      <a:pt x="9" y="21"/>
                    </a:lnTo>
                    <a:lnTo>
                      <a:pt x="5" y="20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1" y="16"/>
                    </a:lnTo>
                    <a:lnTo>
                      <a:pt x="18" y="20"/>
                    </a:lnTo>
                    <a:lnTo>
                      <a:pt x="14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4" name="Freeform 16"/>
              <p:cNvSpPr>
                <a:spLocks/>
              </p:cNvSpPr>
              <p:nvPr/>
            </p:nvSpPr>
            <p:spPr bwMode="auto">
              <a:xfrm>
                <a:off x="1374" y="3409"/>
                <a:ext cx="20" cy="19"/>
              </a:xfrm>
              <a:custGeom>
                <a:avLst/>
                <a:gdLst>
                  <a:gd name="T0" fmla="*/ 19 w 14"/>
                  <a:gd name="T1" fmla="*/ 41 h 13"/>
                  <a:gd name="T2" fmla="*/ 19 w 14"/>
                  <a:gd name="T3" fmla="*/ 41 h 13"/>
                  <a:gd name="T4" fmla="*/ 9 w 14"/>
                  <a:gd name="T5" fmla="*/ 41 h 13"/>
                  <a:gd name="T6" fmla="*/ 6 w 14"/>
                  <a:gd name="T7" fmla="*/ 38 h 13"/>
                  <a:gd name="T8" fmla="*/ 0 w 14"/>
                  <a:gd name="T9" fmla="*/ 28 h 13"/>
                  <a:gd name="T10" fmla="*/ 0 w 14"/>
                  <a:gd name="T11" fmla="*/ 19 h 13"/>
                  <a:gd name="T12" fmla="*/ 0 w 14"/>
                  <a:gd name="T13" fmla="*/ 19 h 13"/>
                  <a:gd name="T14" fmla="*/ 0 w 14"/>
                  <a:gd name="T15" fmla="*/ 9 h 13"/>
                  <a:gd name="T16" fmla="*/ 9 w 14"/>
                  <a:gd name="T17" fmla="*/ 6 h 13"/>
                  <a:gd name="T18" fmla="*/ 14 w 14"/>
                  <a:gd name="T19" fmla="*/ 0 h 13"/>
                  <a:gd name="T20" fmla="*/ 23 w 14"/>
                  <a:gd name="T21" fmla="*/ 0 h 13"/>
                  <a:gd name="T22" fmla="*/ 23 w 14"/>
                  <a:gd name="T23" fmla="*/ 0 h 13"/>
                  <a:gd name="T24" fmla="*/ 33 w 14"/>
                  <a:gd name="T25" fmla="*/ 6 h 13"/>
                  <a:gd name="T26" fmla="*/ 34 w 14"/>
                  <a:gd name="T27" fmla="*/ 9 h 13"/>
                  <a:gd name="T28" fmla="*/ 41 w 14"/>
                  <a:gd name="T29" fmla="*/ 19 h 13"/>
                  <a:gd name="T30" fmla="*/ 41 w 14"/>
                  <a:gd name="T31" fmla="*/ 22 h 13"/>
                  <a:gd name="T32" fmla="*/ 41 w 14"/>
                  <a:gd name="T33" fmla="*/ 22 h 13"/>
                  <a:gd name="T34" fmla="*/ 41 w 14"/>
                  <a:gd name="T35" fmla="*/ 32 h 13"/>
                  <a:gd name="T36" fmla="*/ 33 w 14"/>
                  <a:gd name="T37" fmla="*/ 41 h 13"/>
                  <a:gd name="T38" fmla="*/ 27 w 14"/>
                  <a:gd name="T39" fmla="*/ 41 h 13"/>
                  <a:gd name="T40" fmla="*/ 19 w 14"/>
                  <a:gd name="T41" fmla="*/ 41 h 13"/>
                  <a:gd name="T42" fmla="*/ 19 w 14"/>
                  <a:gd name="T43" fmla="*/ 41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13"/>
                  <a:gd name="T68" fmla="*/ 14 w 14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13">
                    <a:moveTo>
                      <a:pt x="6" y="13"/>
                    </a:moveTo>
                    <a:lnTo>
                      <a:pt x="6" y="13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EAA3C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5" name="Freeform 17"/>
              <p:cNvSpPr>
                <a:spLocks/>
              </p:cNvSpPr>
              <p:nvPr/>
            </p:nvSpPr>
            <p:spPr bwMode="auto">
              <a:xfrm>
                <a:off x="794" y="2981"/>
                <a:ext cx="210" cy="297"/>
              </a:xfrm>
              <a:custGeom>
                <a:avLst/>
                <a:gdLst>
                  <a:gd name="T0" fmla="*/ 265 w 144"/>
                  <a:gd name="T1" fmla="*/ 0 h 204"/>
                  <a:gd name="T2" fmla="*/ 265 w 144"/>
                  <a:gd name="T3" fmla="*/ 0 h 204"/>
                  <a:gd name="T4" fmla="*/ 242 w 144"/>
                  <a:gd name="T5" fmla="*/ 0 h 204"/>
                  <a:gd name="T6" fmla="*/ 222 w 144"/>
                  <a:gd name="T7" fmla="*/ 0 h 204"/>
                  <a:gd name="T8" fmla="*/ 203 w 144"/>
                  <a:gd name="T9" fmla="*/ 6 h 204"/>
                  <a:gd name="T10" fmla="*/ 181 w 144"/>
                  <a:gd name="T11" fmla="*/ 13 h 204"/>
                  <a:gd name="T12" fmla="*/ 155 w 144"/>
                  <a:gd name="T13" fmla="*/ 22 h 204"/>
                  <a:gd name="T14" fmla="*/ 136 w 144"/>
                  <a:gd name="T15" fmla="*/ 36 h 204"/>
                  <a:gd name="T16" fmla="*/ 101 w 144"/>
                  <a:gd name="T17" fmla="*/ 70 h 204"/>
                  <a:gd name="T18" fmla="*/ 69 w 144"/>
                  <a:gd name="T19" fmla="*/ 115 h 204"/>
                  <a:gd name="T20" fmla="*/ 41 w 144"/>
                  <a:gd name="T21" fmla="*/ 167 h 204"/>
                  <a:gd name="T22" fmla="*/ 19 w 144"/>
                  <a:gd name="T23" fmla="*/ 224 h 204"/>
                  <a:gd name="T24" fmla="*/ 1 w 144"/>
                  <a:gd name="T25" fmla="*/ 293 h 204"/>
                  <a:gd name="T26" fmla="*/ 1 w 144"/>
                  <a:gd name="T27" fmla="*/ 293 h 204"/>
                  <a:gd name="T28" fmla="*/ 0 w 144"/>
                  <a:gd name="T29" fmla="*/ 336 h 204"/>
                  <a:gd name="T30" fmla="*/ 0 w 144"/>
                  <a:gd name="T31" fmla="*/ 384 h 204"/>
                  <a:gd name="T32" fmla="*/ 9 w 144"/>
                  <a:gd name="T33" fmla="*/ 427 h 204"/>
                  <a:gd name="T34" fmla="*/ 19 w 144"/>
                  <a:gd name="T35" fmla="*/ 466 h 204"/>
                  <a:gd name="T36" fmla="*/ 28 w 144"/>
                  <a:gd name="T37" fmla="*/ 507 h 204"/>
                  <a:gd name="T38" fmla="*/ 47 w 144"/>
                  <a:gd name="T39" fmla="*/ 540 h 204"/>
                  <a:gd name="T40" fmla="*/ 66 w 144"/>
                  <a:gd name="T41" fmla="*/ 571 h 204"/>
                  <a:gd name="T42" fmla="*/ 88 w 144"/>
                  <a:gd name="T43" fmla="*/ 598 h 204"/>
                  <a:gd name="T44" fmla="*/ 88 w 144"/>
                  <a:gd name="T45" fmla="*/ 598 h 204"/>
                  <a:gd name="T46" fmla="*/ 134 w 144"/>
                  <a:gd name="T47" fmla="*/ 594 h 204"/>
                  <a:gd name="T48" fmla="*/ 182 w 144"/>
                  <a:gd name="T49" fmla="*/ 594 h 204"/>
                  <a:gd name="T50" fmla="*/ 210 w 144"/>
                  <a:gd name="T51" fmla="*/ 595 h 204"/>
                  <a:gd name="T52" fmla="*/ 238 w 144"/>
                  <a:gd name="T53" fmla="*/ 604 h 204"/>
                  <a:gd name="T54" fmla="*/ 265 w 144"/>
                  <a:gd name="T55" fmla="*/ 614 h 204"/>
                  <a:gd name="T56" fmla="*/ 296 w 144"/>
                  <a:gd name="T57" fmla="*/ 629 h 204"/>
                  <a:gd name="T58" fmla="*/ 296 w 144"/>
                  <a:gd name="T59" fmla="*/ 629 h 204"/>
                  <a:gd name="T60" fmla="*/ 324 w 144"/>
                  <a:gd name="T61" fmla="*/ 609 h 204"/>
                  <a:gd name="T62" fmla="*/ 344 w 144"/>
                  <a:gd name="T63" fmla="*/ 587 h 204"/>
                  <a:gd name="T64" fmla="*/ 366 w 144"/>
                  <a:gd name="T65" fmla="*/ 562 h 204"/>
                  <a:gd name="T66" fmla="*/ 391 w 144"/>
                  <a:gd name="T67" fmla="*/ 530 h 204"/>
                  <a:gd name="T68" fmla="*/ 410 w 144"/>
                  <a:gd name="T69" fmla="*/ 496 h 204"/>
                  <a:gd name="T70" fmla="*/ 421 w 144"/>
                  <a:gd name="T71" fmla="*/ 460 h 204"/>
                  <a:gd name="T72" fmla="*/ 432 w 144"/>
                  <a:gd name="T73" fmla="*/ 418 h 204"/>
                  <a:gd name="T74" fmla="*/ 440 w 144"/>
                  <a:gd name="T75" fmla="*/ 380 h 204"/>
                  <a:gd name="T76" fmla="*/ 440 w 144"/>
                  <a:gd name="T77" fmla="*/ 380 h 204"/>
                  <a:gd name="T78" fmla="*/ 446 w 144"/>
                  <a:gd name="T79" fmla="*/ 316 h 204"/>
                  <a:gd name="T80" fmla="*/ 440 w 144"/>
                  <a:gd name="T81" fmla="*/ 246 h 204"/>
                  <a:gd name="T82" fmla="*/ 427 w 144"/>
                  <a:gd name="T83" fmla="*/ 189 h 204"/>
                  <a:gd name="T84" fmla="*/ 410 w 144"/>
                  <a:gd name="T85" fmla="*/ 130 h 204"/>
                  <a:gd name="T86" fmla="*/ 381 w 144"/>
                  <a:gd name="T87" fmla="*/ 83 h 204"/>
                  <a:gd name="T88" fmla="*/ 347 w 144"/>
                  <a:gd name="T89" fmla="*/ 42 h 204"/>
                  <a:gd name="T90" fmla="*/ 330 w 144"/>
                  <a:gd name="T91" fmla="*/ 32 h 204"/>
                  <a:gd name="T92" fmla="*/ 306 w 144"/>
                  <a:gd name="T93" fmla="*/ 19 h 204"/>
                  <a:gd name="T94" fmla="*/ 289 w 144"/>
                  <a:gd name="T95" fmla="*/ 9 h 204"/>
                  <a:gd name="T96" fmla="*/ 265 w 144"/>
                  <a:gd name="T97" fmla="*/ 0 h 204"/>
                  <a:gd name="T98" fmla="*/ 265 w 144"/>
                  <a:gd name="T99" fmla="*/ 0 h 20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4"/>
                  <a:gd name="T151" fmla="*/ 0 h 204"/>
                  <a:gd name="T152" fmla="*/ 144 w 144"/>
                  <a:gd name="T153" fmla="*/ 204 h 20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4" h="204">
                    <a:moveTo>
                      <a:pt x="86" y="0"/>
                    </a:moveTo>
                    <a:lnTo>
                      <a:pt x="86" y="0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58" y="4"/>
                    </a:lnTo>
                    <a:lnTo>
                      <a:pt x="50" y="7"/>
                    </a:lnTo>
                    <a:lnTo>
                      <a:pt x="44" y="12"/>
                    </a:lnTo>
                    <a:lnTo>
                      <a:pt x="32" y="23"/>
                    </a:lnTo>
                    <a:lnTo>
                      <a:pt x="22" y="37"/>
                    </a:lnTo>
                    <a:lnTo>
                      <a:pt x="13" y="54"/>
                    </a:lnTo>
                    <a:lnTo>
                      <a:pt x="6" y="73"/>
                    </a:lnTo>
                    <a:lnTo>
                      <a:pt x="1" y="95"/>
                    </a:lnTo>
                    <a:lnTo>
                      <a:pt x="0" y="109"/>
                    </a:lnTo>
                    <a:lnTo>
                      <a:pt x="0" y="124"/>
                    </a:lnTo>
                    <a:lnTo>
                      <a:pt x="3" y="138"/>
                    </a:lnTo>
                    <a:lnTo>
                      <a:pt x="6" y="151"/>
                    </a:lnTo>
                    <a:lnTo>
                      <a:pt x="9" y="164"/>
                    </a:lnTo>
                    <a:lnTo>
                      <a:pt x="15" y="175"/>
                    </a:lnTo>
                    <a:lnTo>
                      <a:pt x="21" y="185"/>
                    </a:lnTo>
                    <a:lnTo>
                      <a:pt x="28" y="194"/>
                    </a:lnTo>
                    <a:lnTo>
                      <a:pt x="43" y="192"/>
                    </a:lnTo>
                    <a:lnTo>
                      <a:pt x="59" y="192"/>
                    </a:lnTo>
                    <a:lnTo>
                      <a:pt x="68" y="193"/>
                    </a:lnTo>
                    <a:lnTo>
                      <a:pt x="77" y="196"/>
                    </a:lnTo>
                    <a:lnTo>
                      <a:pt x="86" y="199"/>
                    </a:lnTo>
                    <a:lnTo>
                      <a:pt x="95" y="204"/>
                    </a:lnTo>
                    <a:lnTo>
                      <a:pt x="104" y="197"/>
                    </a:lnTo>
                    <a:lnTo>
                      <a:pt x="111" y="190"/>
                    </a:lnTo>
                    <a:lnTo>
                      <a:pt x="118" y="182"/>
                    </a:lnTo>
                    <a:lnTo>
                      <a:pt x="126" y="172"/>
                    </a:lnTo>
                    <a:lnTo>
                      <a:pt x="132" y="161"/>
                    </a:lnTo>
                    <a:lnTo>
                      <a:pt x="136" y="149"/>
                    </a:lnTo>
                    <a:lnTo>
                      <a:pt x="139" y="135"/>
                    </a:lnTo>
                    <a:lnTo>
                      <a:pt x="142" y="123"/>
                    </a:lnTo>
                    <a:lnTo>
                      <a:pt x="144" y="102"/>
                    </a:lnTo>
                    <a:lnTo>
                      <a:pt x="142" y="80"/>
                    </a:lnTo>
                    <a:lnTo>
                      <a:pt x="138" y="61"/>
                    </a:lnTo>
                    <a:lnTo>
                      <a:pt x="132" y="42"/>
                    </a:lnTo>
                    <a:lnTo>
                      <a:pt x="123" y="27"/>
                    </a:lnTo>
                    <a:lnTo>
                      <a:pt x="112" y="14"/>
                    </a:lnTo>
                    <a:lnTo>
                      <a:pt x="106" y="10"/>
                    </a:lnTo>
                    <a:lnTo>
                      <a:pt x="99" y="6"/>
                    </a:lnTo>
                    <a:lnTo>
                      <a:pt x="93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68B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6" name="Freeform 18"/>
              <p:cNvSpPr>
                <a:spLocks/>
              </p:cNvSpPr>
              <p:nvPr/>
            </p:nvSpPr>
            <p:spPr bwMode="auto">
              <a:xfrm>
                <a:off x="812" y="3004"/>
                <a:ext cx="176" cy="267"/>
              </a:xfrm>
              <a:custGeom>
                <a:avLst/>
                <a:gdLst>
                  <a:gd name="T0" fmla="*/ 211 w 121"/>
                  <a:gd name="T1" fmla="*/ 0 h 183"/>
                  <a:gd name="T2" fmla="*/ 211 w 121"/>
                  <a:gd name="T3" fmla="*/ 0 h 183"/>
                  <a:gd name="T4" fmla="*/ 195 w 121"/>
                  <a:gd name="T5" fmla="*/ 0 h 183"/>
                  <a:gd name="T6" fmla="*/ 176 w 121"/>
                  <a:gd name="T7" fmla="*/ 0 h 183"/>
                  <a:gd name="T8" fmla="*/ 154 w 121"/>
                  <a:gd name="T9" fmla="*/ 9 h 183"/>
                  <a:gd name="T10" fmla="*/ 141 w 121"/>
                  <a:gd name="T11" fmla="*/ 15 h 183"/>
                  <a:gd name="T12" fmla="*/ 103 w 121"/>
                  <a:gd name="T13" fmla="*/ 38 h 183"/>
                  <a:gd name="T14" fmla="*/ 70 w 121"/>
                  <a:gd name="T15" fmla="*/ 69 h 183"/>
                  <a:gd name="T16" fmla="*/ 48 w 121"/>
                  <a:gd name="T17" fmla="*/ 112 h 183"/>
                  <a:gd name="T18" fmla="*/ 28 w 121"/>
                  <a:gd name="T19" fmla="*/ 162 h 183"/>
                  <a:gd name="T20" fmla="*/ 9 w 121"/>
                  <a:gd name="T21" fmla="*/ 214 h 183"/>
                  <a:gd name="T22" fmla="*/ 0 w 121"/>
                  <a:gd name="T23" fmla="*/ 270 h 183"/>
                  <a:gd name="T24" fmla="*/ 0 w 121"/>
                  <a:gd name="T25" fmla="*/ 270 h 183"/>
                  <a:gd name="T26" fmla="*/ 0 w 121"/>
                  <a:gd name="T27" fmla="*/ 312 h 183"/>
                  <a:gd name="T28" fmla="*/ 0 w 121"/>
                  <a:gd name="T29" fmla="*/ 357 h 183"/>
                  <a:gd name="T30" fmla="*/ 9 w 121"/>
                  <a:gd name="T31" fmla="*/ 398 h 183"/>
                  <a:gd name="T32" fmla="*/ 19 w 121"/>
                  <a:gd name="T33" fmla="*/ 435 h 183"/>
                  <a:gd name="T34" fmla="*/ 32 w 121"/>
                  <a:gd name="T35" fmla="*/ 473 h 183"/>
                  <a:gd name="T36" fmla="*/ 47 w 121"/>
                  <a:gd name="T37" fmla="*/ 496 h 183"/>
                  <a:gd name="T38" fmla="*/ 68 w 121"/>
                  <a:gd name="T39" fmla="*/ 528 h 183"/>
                  <a:gd name="T40" fmla="*/ 89 w 121"/>
                  <a:gd name="T41" fmla="*/ 547 h 183"/>
                  <a:gd name="T42" fmla="*/ 89 w 121"/>
                  <a:gd name="T43" fmla="*/ 547 h 183"/>
                  <a:gd name="T44" fmla="*/ 116 w 121"/>
                  <a:gd name="T45" fmla="*/ 547 h 183"/>
                  <a:gd name="T46" fmla="*/ 154 w 121"/>
                  <a:gd name="T47" fmla="*/ 547 h 183"/>
                  <a:gd name="T48" fmla="*/ 185 w 121"/>
                  <a:gd name="T49" fmla="*/ 553 h 183"/>
                  <a:gd name="T50" fmla="*/ 223 w 121"/>
                  <a:gd name="T51" fmla="*/ 569 h 183"/>
                  <a:gd name="T52" fmla="*/ 223 w 121"/>
                  <a:gd name="T53" fmla="*/ 569 h 183"/>
                  <a:gd name="T54" fmla="*/ 250 w 121"/>
                  <a:gd name="T55" fmla="*/ 549 h 183"/>
                  <a:gd name="T56" fmla="*/ 278 w 121"/>
                  <a:gd name="T57" fmla="*/ 528 h 183"/>
                  <a:gd name="T58" fmla="*/ 298 w 121"/>
                  <a:gd name="T59" fmla="*/ 502 h 183"/>
                  <a:gd name="T60" fmla="*/ 317 w 121"/>
                  <a:gd name="T61" fmla="*/ 473 h 183"/>
                  <a:gd name="T62" fmla="*/ 336 w 121"/>
                  <a:gd name="T63" fmla="*/ 435 h 183"/>
                  <a:gd name="T64" fmla="*/ 353 w 121"/>
                  <a:gd name="T65" fmla="*/ 391 h 183"/>
                  <a:gd name="T66" fmla="*/ 364 w 121"/>
                  <a:gd name="T67" fmla="*/ 353 h 183"/>
                  <a:gd name="T68" fmla="*/ 372 w 121"/>
                  <a:gd name="T69" fmla="*/ 305 h 183"/>
                  <a:gd name="T70" fmla="*/ 372 w 121"/>
                  <a:gd name="T71" fmla="*/ 305 h 183"/>
                  <a:gd name="T72" fmla="*/ 372 w 121"/>
                  <a:gd name="T73" fmla="*/ 249 h 183"/>
                  <a:gd name="T74" fmla="*/ 371 w 121"/>
                  <a:gd name="T75" fmla="*/ 191 h 183"/>
                  <a:gd name="T76" fmla="*/ 353 w 121"/>
                  <a:gd name="T77" fmla="*/ 140 h 183"/>
                  <a:gd name="T78" fmla="*/ 336 w 121"/>
                  <a:gd name="T79" fmla="*/ 96 h 183"/>
                  <a:gd name="T80" fmla="*/ 307 w 121"/>
                  <a:gd name="T81" fmla="*/ 60 h 183"/>
                  <a:gd name="T82" fmla="*/ 284 w 121"/>
                  <a:gd name="T83" fmla="*/ 32 h 183"/>
                  <a:gd name="T84" fmla="*/ 269 w 121"/>
                  <a:gd name="T85" fmla="*/ 15 h 183"/>
                  <a:gd name="T86" fmla="*/ 250 w 121"/>
                  <a:gd name="T87" fmla="*/ 9 h 183"/>
                  <a:gd name="T88" fmla="*/ 231 w 121"/>
                  <a:gd name="T89" fmla="*/ 1 h 183"/>
                  <a:gd name="T90" fmla="*/ 211 w 121"/>
                  <a:gd name="T91" fmla="*/ 0 h 183"/>
                  <a:gd name="T92" fmla="*/ 211 w 121"/>
                  <a:gd name="T93" fmla="*/ 0 h 18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1"/>
                  <a:gd name="T142" fmla="*/ 0 h 183"/>
                  <a:gd name="T143" fmla="*/ 121 w 121"/>
                  <a:gd name="T144" fmla="*/ 183 h 18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1" h="183">
                    <a:moveTo>
                      <a:pt x="69" y="0"/>
                    </a:moveTo>
                    <a:lnTo>
                      <a:pt x="69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6" y="36"/>
                    </a:lnTo>
                    <a:lnTo>
                      <a:pt x="9" y="52"/>
                    </a:lnTo>
                    <a:lnTo>
                      <a:pt x="3" y="69"/>
                    </a:lnTo>
                    <a:lnTo>
                      <a:pt x="0" y="87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3" y="128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5" y="160"/>
                    </a:lnTo>
                    <a:lnTo>
                      <a:pt x="22" y="170"/>
                    </a:lnTo>
                    <a:lnTo>
                      <a:pt x="29" y="176"/>
                    </a:lnTo>
                    <a:lnTo>
                      <a:pt x="38" y="176"/>
                    </a:lnTo>
                    <a:lnTo>
                      <a:pt x="50" y="176"/>
                    </a:lnTo>
                    <a:lnTo>
                      <a:pt x="60" y="178"/>
                    </a:lnTo>
                    <a:lnTo>
                      <a:pt x="72" y="183"/>
                    </a:lnTo>
                    <a:lnTo>
                      <a:pt x="81" y="177"/>
                    </a:lnTo>
                    <a:lnTo>
                      <a:pt x="90" y="170"/>
                    </a:lnTo>
                    <a:lnTo>
                      <a:pt x="97" y="162"/>
                    </a:lnTo>
                    <a:lnTo>
                      <a:pt x="103" y="152"/>
                    </a:lnTo>
                    <a:lnTo>
                      <a:pt x="109" y="140"/>
                    </a:lnTo>
                    <a:lnTo>
                      <a:pt x="115" y="126"/>
                    </a:lnTo>
                    <a:lnTo>
                      <a:pt x="118" y="114"/>
                    </a:lnTo>
                    <a:lnTo>
                      <a:pt x="121" y="98"/>
                    </a:lnTo>
                    <a:lnTo>
                      <a:pt x="121" y="80"/>
                    </a:lnTo>
                    <a:lnTo>
                      <a:pt x="120" y="62"/>
                    </a:lnTo>
                    <a:lnTo>
                      <a:pt x="115" y="45"/>
                    </a:lnTo>
                    <a:lnTo>
                      <a:pt x="109" y="31"/>
                    </a:lnTo>
                    <a:lnTo>
                      <a:pt x="100" y="19"/>
                    </a:lnTo>
                    <a:lnTo>
                      <a:pt x="92" y="10"/>
                    </a:lnTo>
                    <a:lnTo>
                      <a:pt x="87" y="5"/>
                    </a:lnTo>
                    <a:lnTo>
                      <a:pt x="81" y="3"/>
                    </a:lnTo>
                    <a:lnTo>
                      <a:pt x="75" y="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7" name="Freeform 19"/>
              <p:cNvSpPr>
                <a:spLocks/>
              </p:cNvSpPr>
              <p:nvPr/>
            </p:nvSpPr>
            <p:spPr bwMode="auto">
              <a:xfrm>
                <a:off x="812" y="3004"/>
                <a:ext cx="176" cy="161"/>
              </a:xfrm>
              <a:custGeom>
                <a:avLst/>
                <a:gdLst>
                  <a:gd name="T0" fmla="*/ 209 w 121"/>
                  <a:gd name="T1" fmla="*/ 47 h 110"/>
                  <a:gd name="T2" fmla="*/ 209 w 121"/>
                  <a:gd name="T3" fmla="*/ 47 h 110"/>
                  <a:gd name="T4" fmla="*/ 228 w 121"/>
                  <a:gd name="T5" fmla="*/ 54 h 110"/>
                  <a:gd name="T6" fmla="*/ 239 w 121"/>
                  <a:gd name="T7" fmla="*/ 60 h 110"/>
                  <a:gd name="T8" fmla="*/ 273 w 121"/>
                  <a:gd name="T9" fmla="*/ 79 h 110"/>
                  <a:gd name="T10" fmla="*/ 304 w 121"/>
                  <a:gd name="T11" fmla="*/ 107 h 110"/>
                  <a:gd name="T12" fmla="*/ 326 w 121"/>
                  <a:gd name="T13" fmla="*/ 143 h 110"/>
                  <a:gd name="T14" fmla="*/ 345 w 121"/>
                  <a:gd name="T15" fmla="*/ 184 h 110"/>
                  <a:gd name="T16" fmla="*/ 359 w 121"/>
                  <a:gd name="T17" fmla="*/ 231 h 110"/>
                  <a:gd name="T18" fmla="*/ 364 w 121"/>
                  <a:gd name="T19" fmla="*/ 291 h 110"/>
                  <a:gd name="T20" fmla="*/ 364 w 121"/>
                  <a:gd name="T21" fmla="*/ 345 h 110"/>
                  <a:gd name="T22" fmla="*/ 364 w 121"/>
                  <a:gd name="T23" fmla="*/ 345 h 110"/>
                  <a:gd name="T24" fmla="*/ 372 w 121"/>
                  <a:gd name="T25" fmla="*/ 306 h 110"/>
                  <a:gd name="T26" fmla="*/ 372 w 121"/>
                  <a:gd name="T27" fmla="*/ 306 h 110"/>
                  <a:gd name="T28" fmla="*/ 372 w 121"/>
                  <a:gd name="T29" fmla="*/ 250 h 110"/>
                  <a:gd name="T30" fmla="*/ 371 w 121"/>
                  <a:gd name="T31" fmla="*/ 195 h 110"/>
                  <a:gd name="T32" fmla="*/ 353 w 121"/>
                  <a:gd name="T33" fmla="*/ 142 h 110"/>
                  <a:gd name="T34" fmla="*/ 336 w 121"/>
                  <a:gd name="T35" fmla="*/ 97 h 110"/>
                  <a:gd name="T36" fmla="*/ 307 w 121"/>
                  <a:gd name="T37" fmla="*/ 60 h 110"/>
                  <a:gd name="T38" fmla="*/ 284 w 121"/>
                  <a:gd name="T39" fmla="*/ 32 h 110"/>
                  <a:gd name="T40" fmla="*/ 269 w 121"/>
                  <a:gd name="T41" fmla="*/ 15 h 110"/>
                  <a:gd name="T42" fmla="*/ 250 w 121"/>
                  <a:gd name="T43" fmla="*/ 9 h 110"/>
                  <a:gd name="T44" fmla="*/ 231 w 121"/>
                  <a:gd name="T45" fmla="*/ 1 h 110"/>
                  <a:gd name="T46" fmla="*/ 211 w 121"/>
                  <a:gd name="T47" fmla="*/ 0 h 110"/>
                  <a:gd name="T48" fmla="*/ 211 w 121"/>
                  <a:gd name="T49" fmla="*/ 0 h 110"/>
                  <a:gd name="T50" fmla="*/ 195 w 121"/>
                  <a:gd name="T51" fmla="*/ 0 h 110"/>
                  <a:gd name="T52" fmla="*/ 176 w 121"/>
                  <a:gd name="T53" fmla="*/ 0 h 110"/>
                  <a:gd name="T54" fmla="*/ 154 w 121"/>
                  <a:gd name="T55" fmla="*/ 9 h 110"/>
                  <a:gd name="T56" fmla="*/ 141 w 121"/>
                  <a:gd name="T57" fmla="*/ 15 h 110"/>
                  <a:gd name="T58" fmla="*/ 103 w 121"/>
                  <a:gd name="T59" fmla="*/ 38 h 110"/>
                  <a:gd name="T60" fmla="*/ 70 w 121"/>
                  <a:gd name="T61" fmla="*/ 69 h 110"/>
                  <a:gd name="T62" fmla="*/ 48 w 121"/>
                  <a:gd name="T63" fmla="*/ 114 h 110"/>
                  <a:gd name="T64" fmla="*/ 28 w 121"/>
                  <a:gd name="T65" fmla="*/ 162 h 110"/>
                  <a:gd name="T66" fmla="*/ 9 w 121"/>
                  <a:gd name="T67" fmla="*/ 217 h 110"/>
                  <a:gd name="T68" fmla="*/ 0 w 121"/>
                  <a:gd name="T69" fmla="*/ 272 h 110"/>
                  <a:gd name="T70" fmla="*/ 0 w 121"/>
                  <a:gd name="T71" fmla="*/ 272 h 110"/>
                  <a:gd name="T72" fmla="*/ 0 w 121"/>
                  <a:gd name="T73" fmla="*/ 285 h 110"/>
                  <a:gd name="T74" fmla="*/ 0 w 121"/>
                  <a:gd name="T75" fmla="*/ 285 h 110"/>
                  <a:gd name="T76" fmla="*/ 13 w 121"/>
                  <a:gd name="T77" fmla="*/ 237 h 110"/>
                  <a:gd name="T78" fmla="*/ 32 w 121"/>
                  <a:gd name="T79" fmla="*/ 189 h 110"/>
                  <a:gd name="T80" fmla="*/ 48 w 121"/>
                  <a:gd name="T81" fmla="*/ 149 h 110"/>
                  <a:gd name="T82" fmla="*/ 76 w 121"/>
                  <a:gd name="T83" fmla="*/ 114 h 110"/>
                  <a:gd name="T84" fmla="*/ 108 w 121"/>
                  <a:gd name="T85" fmla="*/ 82 h 110"/>
                  <a:gd name="T86" fmla="*/ 135 w 121"/>
                  <a:gd name="T87" fmla="*/ 66 h 110"/>
                  <a:gd name="T88" fmla="*/ 172 w 121"/>
                  <a:gd name="T89" fmla="*/ 54 h 110"/>
                  <a:gd name="T90" fmla="*/ 209 w 121"/>
                  <a:gd name="T91" fmla="*/ 47 h 110"/>
                  <a:gd name="T92" fmla="*/ 209 w 121"/>
                  <a:gd name="T93" fmla="*/ 47 h 1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1"/>
                  <a:gd name="T142" fmla="*/ 0 h 110"/>
                  <a:gd name="T143" fmla="*/ 121 w 121"/>
                  <a:gd name="T144" fmla="*/ 110 h 1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1" h="110">
                    <a:moveTo>
                      <a:pt x="68" y="15"/>
                    </a:moveTo>
                    <a:lnTo>
                      <a:pt x="68" y="15"/>
                    </a:lnTo>
                    <a:lnTo>
                      <a:pt x="74" y="17"/>
                    </a:lnTo>
                    <a:lnTo>
                      <a:pt x="78" y="19"/>
                    </a:lnTo>
                    <a:lnTo>
                      <a:pt x="89" y="25"/>
                    </a:lnTo>
                    <a:lnTo>
                      <a:pt x="99" y="34"/>
                    </a:lnTo>
                    <a:lnTo>
                      <a:pt x="106" y="46"/>
                    </a:lnTo>
                    <a:lnTo>
                      <a:pt x="112" y="59"/>
                    </a:lnTo>
                    <a:lnTo>
                      <a:pt x="117" y="74"/>
                    </a:lnTo>
                    <a:lnTo>
                      <a:pt x="118" y="93"/>
                    </a:lnTo>
                    <a:lnTo>
                      <a:pt x="118" y="110"/>
                    </a:lnTo>
                    <a:lnTo>
                      <a:pt x="121" y="98"/>
                    </a:lnTo>
                    <a:lnTo>
                      <a:pt x="121" y="80"/>
                    </a:lnTo>
                    <a:lnTo>
                      <a:pt x="120" y="62"/>
                    </a:lnTo>
                    <a:lnTo>
                      <a:pt x="115" y="45"/>
                    </a:lnTo>
                    <a:lnTo>
                      <a:pt x="109" y="31"/>
                    </a:lnTo>
                    <a:lnTo>
                      <a:pt x="100" y="19"/>
                    </a:lnTo>
                    <a:lnTo>
                      <a:pt x="92" y="10"/>
                    </a:lnTo>
                    <a:lnTo>
                      <a:pt x="87" y="5"/>
                    </a:lnTo>
                    <a:lnTo>
                      <a:pt x="81" y="3"/>
                    </a:lnTo>
                    <a:lnTo>
                      <a:pt x="75" y="1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0" y="3"/>
                    </a:lnTo>
                    <a:lnTo>
                      <a:pt x="46" y="5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6" y="36"/>
                    </a:lnTo>
                    <a:lnTo>
                      <a:pt x="9" y="52"/>
                    </a:lnTo>
                    <a:lnTo>
                      <a:pt x="3" y="69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4" y="76"/>
                    </a:lnTo>
                    <a:lnTo>
                      <a:pt x="10" y="60"/>
                    </a:lnTo>
                    <a:lnTo>
                      <a:pt x="16" y="48"/>
                    </a:lnTo>
                    <a:lnTo>
                      <a:pt x="25" y="36"/>
                    </a:lnTo>
                    <a:lnTo>
                      <a:pt x="35" y="26"/>
                    </a:lnTo>
                    <a:lnTo>
                      <a:pt x="44" y="21"/>
                    </a:lnTo>
                    <a:lnTo>
                      <a:pt x="56" y="17"/>
                    </a:lnTo>
                    <a:lnTo>
                      <a:pt x="68" y="15"/>
                    </a:ln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8" name="Freeform 20"/>
              <p:cNvSpPr>
                <a:spLocks/>
              </p:cNvSpPr>
              <p:nvPr/>
            </p:nvSpPr>
            <p:spPr bwMode="auto">
              <a:xfrm>
                <a:off x="799" y="3258"/>
                <a:ext cx="179" cy="74"/>
              </a:xfrm>
              <a:custGeom>
                <a:avLst/>
                <a:gdLst>
                  <a:gd name="T0" fmla="*/ 0 w 123"/>
                  <a:gd name="T1" fmla="*/ 28 h 51"/>
                  <a:gd name="T2" fmla="*/ 0 w 123"/>
                  <a:gd name="T3" fmla="*/ 28 h 51"/>
                  <a:gd name="T4" fmla="*/ 41 w 123"/>
                  <a:gd name="T5" fmla="*/ 13 h 51"/>
                  <a:gd name="T6" fmla="*/ 87 w 123"/>
                  <a:gd name="T7" fmla="*/ 6 h 51"/>
                  <a:gd name="T8" fmla="*/ 144 w 123"/>
                  <a:gd name="T9" fmla="*/ 0 h 51"/>
                  <a:gd name="T10" fmla="*/ 172 w 123"/>
                  <a:gd name="T11" fmla="*/ 6 h 51"/>
                  <a:gd name="T12" fmla="*/ 204 w 123"/>
                  <a:gd name="T13" fmla="*/ 9 h 51"/>
                  <a:gd name="T14" fmla="*/ 237 w 123"/>
                  <a:gd name="T15" fmla="*/ 22 h 51"/>
                  <a:gd name="T16" fmla="*/ 269 w 123"/>
                  <a:gd name="T17" fmla="*/ 36 h 51"/>
                  <a:gd name="T18" fmla="*/ 303 w 123"/>
                  <a:gd name="T19" fmla="*/ 59 h 51"/>
                  <a:gd name="T20" fmla="*/ 326 w 123"/>
                  <a:gd name="T21" fmla="*/ 83 h 51"/>
                  <a:gd name="T22" fmla="*/ 354 w 123"/>
                  <a:gd name="T23" fmla="*/ 113 h 51"/>
                  <a:gd name="T24" fmla="*/ 378 w 123"/>
                  <a:gd name="T25" fmla="*/ 155 h 51"/>
                  <a:gd name="T26" fmla="*/ 378 w 123"/>
                  <a:gd name="T27" fmla="*/ 155 h 51"/>
                  <a:gd name="T28" fmla="*/ 359 w 123"/>
                  <a:gd name="T29" fmla="*/ 131 h 51"/>
                  <a:gd name="T30" fmla="*/ 332 w 123"/>
                  <a:gd name="T31" fmla="*/ 103 h 51"/>
                  <a:gd name="T32" fmla="*/ 297 w 123"/>
                  <a:gd name="T33" fmla="*/ 80 h 51"/>
                  <a:gd name="T34" fmla="*/ 275 w 123"/>
                  <a:gd name="T35" fmla="*/ 61 h 51"/>
                  <a:gd name="T36" fmla="*/ 246 w 123"/>
                  <a:gd name="T37" fmla="*/ 48 h 51"/>
                  <a:gd name="T38" fmla="*/ 212 w 123"/>
                  <a:gd name="T39" fmla="*/ 41 h 51"/>
                  <a:gd name="T40" fmla="*/ 182 w 123"/>
                  <a:gd name="T41" fmla="*/ 32 h 51"/>
                  <a:gd name="T42" fmla="*/ 143 w 123"/>
                  <a:gd name="T43" fmla="*/ 22 h 51"/>
                  <a:gd name="T44" fmla="*/ 99 w 123"/>
                  <a:gd name="T45" fmla="*/ 22 h 51"/>
                  <a:gd name="T46" fmla="*/ 48 w 123"/>
                  <a:gd name="T47" fmla="*/ 22 h 51"/>
                  <a:gd name="T48" fmla="*/ 0 w 123"/>
                  <a:gd name="T49" fmla="*/ 28 h 51"/>
                  <a:gd name="T50" fmla="*/ 0 w 123"/>
                  <a:gd name="T51" fmla="*/ 28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3"/>
                  <a:gd name="T79" fmla="*/ 0 h 51"/>
                  <a:gd name="T80" fmla="*/ 123 w 123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3" h="51">
                    <a:moveTo>
                      <a:pt x="0" y="9"/>
                    </a:moveTo>
                    <a:lnTo>
                      <a:pt x="0" y="9"/>
                    </a:lnTo>
                    <a:lnTo>
                      <a:pt x="13" y="4"/>
                    </a:lnTo>
                    <a:lnTo>
                      <a:pt x="28" y="2"/>
                    </a:lnTo>
                    <a:lnTo>
                      <a:pt x="47" y="0"/>
                    </a:lnTo>
                    <a:lnTo>
                      <a:pt x="56" y="2"/>
                    </a:lnTo>
                    <a:lnTo>
                      <a:pt x="66" y="3"/>
                    </a:lnTo>
                    <a:lnTo>
                      <a:pt x="77" y="7"/>
                    </a:lnTo>
                    <a:lnTo>
                      <a:pt x="87" y="12"/>
                    </a:lnTo>
                    <a:lnTo>
                      <a:pt x="98" y="19"/>
                    </a:lnTo>
                    <a:lnTo>
                      <a:pt x="106" y="27"/>
                    </a:lnTo>
                    <a:lnTo>
                      <a:pt x="115" y="37"/>
                    </a:lnTo>
                    <a:lnTo>
                      <a:pt x="123" y="51"/>
                    </a:lnTo>
                    <a:lnTo>
                      <a:pt x="117" y="43"/>
                    </a:lnTo>
                    <a:lnTo>
                      <a:pt x="108" y="34"/>
                    </a:lnTo>
                    <a:lnTo>
                      <a:pt x="96" y="26"/>
                    </a:lnTo>
                    <a:lnTo>
                      <a:pt x="89" y="20"/>
                    </a:lnTo>
                    <a:lnTo>
                      <a:pt x="80" y="16"/>
                    </a:lnTo>
                    <a:lnTo>
                      <a:pt x="69" y="13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2" y="7"/>
                    </a:lnTo>
                    <a:lnTo>
                      <a:pt x="16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CAF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9" name="Freeform 21"/>
              <p:cNvSpPr>
                <a:spLocks/>
              </p:cNvSpPr>
              <p:nvPr/>
            </p:nvSpPr>
            <p:spPr bwMode="auto">
              <a:xfrm>
                <a:off x="836" y="3080"/>
                <a:ext cx="126" cy="147"/>
              </a:xfrm>
              <a:custGeom>
                <a:avLst/>
                <a:gdLst>
                  <a:gd name="T0" fmla="*/ 271 w 86"/>
                  <a:gd name="T1" fmla="*/ 173 h 101"/>
                  <a:gd name="T2" fmla="*/ 271 w 86"/>
                  <a:gd name="T3" fmla="*/ 173 h 101"/>
                  <a:gd name="T4" fmla="*/ 262 w 86"/>
                  <a:gd name="T5" fmla="*/ 204 h 101"/>
                  <a:gd name="T6" fmla="*/ 251 w 86"/>
                  <a:gd name="T7" fmla="*/ 229 h 101"/>
                  <a:gd name="T8" fmla="*/ 236 w 86"/>
                  <a:gd name="T9" fmla="*/ 256 h 101"/>
                  <a:gd name="T10" fmla="*/ 217 w 86"/>
                  <a:gd name="T11" fmla="*/ 278 h 101"/>
                  <a:gd name="T12" fmla="*/ 190 w 86"/>
                  <a:gd name="T13" fmla="*/ 297 h 101"/>
                  <a:gd name="T14" fmla="*/ 170 w 86"/>
                  <a:gd name="T15" fmla="*/ 303 h 101"/>
                  <a:gd name="T16" fmla="*/ 142 w 86"/>
                  <a:gd name="T17" fmla="*/ 311 h 101"/>
                  <a:gd name="T18" fmla="*/ 114 w 86"/>
                  <a:gd name="T19" fmla="*/ 311 h 101"/>
                  <a:gd name="T20" fmla="*/ 114 w 86"/>
                  <a:gd name="T21" fmla="*/ 311 h 101"/>
                  <a:gd name="T22" fmla="*/ 86 w 86"/>
                  <a:gd name="T23" fmla="*/ 303 h 101"/>
                  <a:gd name="T24" fmla="*/ 62 w 86"/>
                  <a:gd name="T25" fmla="*/ 290 h 101"/>
                  <a:gd name="T26" fmla="*/ 45 w 86"/>
                  <a:gd name="T27" fmla="*/ 278 h 101"/>
                  <a:gd name="T28" fmla="*/ 26 w 86"/>
                  <a:gd name="T29" fmla="*/ 256 h 101"/>
                  <a:gd name="T30" fmla="*/ 9 w 86"/>
                  <a:gd name="T31" fmla="*/ 229 h 101"/>
                  <a:gd name="T32" fmla="*/ 6 w 86"/>
                  <a:gd name="T33" fmla="*/ 204 h 101"/>
                  <a:gd name="T34" fmla="*/ 0 w 86"/>
                  <a:gd name="T35" fmla="*/ 173 h 101"/>
                  <a:gd name="T36" fmla="*/ 0 w 86"/>
                  <a:gd name="T37" fmla="*/ 138 h 101"/>
                  <a:gd name="T38" fmla="*/ 0 w 86"/>
                  <a:gd name="T39" fmla="*/ 138 h 101"/>
                  <a:gd name="T40" fmla="*/ 9 w 86"/>
                  <a:gd name="T41" fmla="*/ 108 h 101"/>
                  <a:gd name="T42" fmla="*/ 26 w 86"/>
                  <a:gd name="T43" fmla="*/ 83 h 101"/>
                  <a:gd name="T44" fmla="*/ 38 w 86"/>
                  <a:gd name="T45" fmla="*/ 55 h 101"/>
                  <a:gd name="T46" fmla="*/ 62 w 86"/>
                  <a:gd name="T47" fmla="*/ 33 h 101"/>
                  <a:gd name="T48" fmla="*/ 82 w 86"/>
                  <a:gd name="T49" fmla="*/ 15 h 101"/>
                  <a:gd name="T50" fmla="*/ 110 w 86"/>
                  <a:gd name="T51" fmla="*/ 9 h 101"/>
                  <a:gd name="T52" fmla="*/ 133 w 86"/>
                  <a:gd name="T53" fmla="*/ 0 h 101"/>
                  <a:gd name="T54" fmla="*/ 161 w 86"/>
                  <a:gd name="T55" fmla="*/ 0 h 101"/>
                  <a:gd name="T56" fmla="*/ 161 w 86"/>
                  <a:gd name="T57" fmla="*/ 0 h 101"/>
                  <a:gd name="T58" fmla="*/ 189 w 86"/>
                  <a:gd name="T59" fmla="*/ 9 h 101"/>
                  <a:gd name="T60" fmla="*/ 211 w 86"/>
                  <a:gd name="T61" fmla="*/ 22 h 101"/>
                  <a:gd name="T62" fmla="*/ 236 w 86"/>
                  <a:gd name="T63" fmla="*/ 33 h 101"/>
                  <a:gd name="T64" fmla="*/ 249 w 86"/>
                  <a:gd name="T65" fmla="*/ 55 h 101"/>
                  <a:gd name="T66" fmla="*/ 262 w 86"/>
                  <a:gd name="T67" fmla="*/ 83 h 101"/>
                  <a:gd name="T68" fmla="*/ 271 w 86"/>
                  <a:gd name="T69" fmla="*/ 108 h 101"/>
                  <a:gd name="T70" fmla="*/ 271 w 86"/>
                  <a:gd name="T71" fmla="*/ 138 h 101"/>
                  <a:gd name="T72" fmla="*/ 271 w 86"/>
                  <a:gd name="T73" fmla="*/ 173 h 101"/>
                  <a:gd name="T74" fmla="*/ 271 w 86"/>
                  <a:gd name="T75" fmla="*/ 173 h 10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"/>
                  <a:gd name="T115" fmla="*/ 0 h 101"/>
                  <a:gd name="T116" fmla="*/ 86 w 86"/>
                  <a:gd name="T117" fmla="*/ 101 h 10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" h="101">
                    <a:moveTo>
                      <a:pt x="86" y="56"/>
                    </a:moveTo>
                    <a:lnTo>
                      <a:pt x="86" y="56"/>
                    </a:lnTo>
                    <a:lnTo>
                      <a:pt x="83" y="66"/>
                    </a:lnTo>
                    <a:lnTo>
                      <a:pt x="80" y="74"/>
                    </a:lnTo>
                    <a:lnTo>
                      <a:pt x="75" y="83"/>
                    </a:lnTo>
                    <a:lnTo>
                      <a:pt x="69" y="90"/>
                    </a:lnTo>
                    <a:lnTo>
                      <a:pt x="61" y="96"/>
                    </a:lnTo>
                    <a:lnTo>
                      <a:pt x="54" y="98"/>
                    </a:lnTo>
                    <a:lnTo>
                      <a:pt x="45" y="101"/>
                    </a:lnTo>
                    <a:lnTo>
                      <a:pt x="36" y="101"/>
                    </a:lnTo>
                    <a:lnTo>
                      <a:pt x="27" y="98"/>
                    </a:lnTo>
                    <a:lnTo>
                      <a:pt x="20" y="94"/>
                    </a:lnTo>
                    <a:lnTo>
                      <a:pt x="14" y="90"/>
                    </a:lnTo>
                    <a:lnTo>
                      <a:pt x="8" y="83"/>
                    </a:lnTo>
                    <a:lnTo>
                      <a:pt x="3" y="74"/>
                    </a:lnTo>
                    <a:lnTo>
                      <a:pt x="2" y="66"/>
                    </a:lnTo>
                    <a:lnTo>
                      <a:pt x="0" y="56"/>
                    </a:lnTo>
                    <a:lnTo>
                      <a:pt x="0" y="45"/>
                    </a:lnTo>
                    <a:lnTo>
                      <a:pt x="3" y="35"/>
                    </a:lnTo>
                    <a:lnTo>
                      <a:pt x="8" y="27"/>
                    </a:lnTo>
                    <a:lnTo>
                      <a:pt x="12" y="18"/>
                    </a:lnTo>
                    <a:lnTo>
                      <a:pt x="20" y="11"/>
                    </a:lnTo>
                    <a:lnTo>
                      <a:pt x="26" y="5"/>
                    </a:lnTo>
                    <a:lnTo>
                      <a:pt x="35" y="3"/>
                    </a:lnTo>
                    <a:lnTo>
                      <a:pt x="42" y="0"/>
                    </a:lnTo>
                    <a:lnTo>
                      <a:pt x="51" y="0"/>
                    </a:lnTo>
                    <a:lnTo>
                      <a:pt x="60" y="3"/>
                    </a:lnTo>
                    <a:lnTo>
                      <a:pt x="67" y="7"/>
                    </a:lnTo>
                    <a:lnTo>
                      <a:pt x="75" y="11"/>
                    </a:lnTo>
                    <a:lnTo>
                      <a:pt x="79" y="18"/>
                    </a:lnTo>
                    <a:lnTo>
                      <a:pt x="83" y="27"/>
                    </a:lnTo>
                    <a:lnTo>
                      <a:pt x="86" y="35"/>
                    </a:lnTo>
                    <a:lnTo>
                      <a:pt x="86" y="45"/>
                    </a:lnTo>
                    <a:lnTo>
                      <a:pt x="86" y="56"/>
                    </a:lnTo>
                    <a:close/>
                  </a:path>
                </a:pathLst>
              </a:custGeom>
              <a:solidFill>
                <a:srgbClr val="0764B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0" name="Freeform 22"/>
              <p:cNvSpPr>
                <a:spLocks/>
              </p:cNvSpPr>
              <p:nvPr/>
            </p:nvSpPr>
            <p:spPr bwMode="auto">
              <a:xfrm>
                <a:off x="849" y="3095"/>
                <a:ext cx="102" cy="118"/>
              </a:xfrm>
              <a:custGeom>
                <a:avLst/>
                <a:gdLst>
                  <a:gd name="T0" fmla="*/ 210 w 70"/>
                  <a:gd name="T1" fmla="*/ 140 h 81"/>
                  <a:gd name="T2" fmla="*/ 210 w 70"/>
                  <a:gd name="T3" fmla="*/ 140 h 81"/>
                  <a:gd name="T4" fmla="*/ 208 w 70"/>
                  <a:gd name="T5" fmla="*/ 163 h 81"/>
                  <a:gd name="T6" fmla="*/ 198 w 70"/>
                  <a:gd name="T7" fmla="*/ 185 h 81"/>
                  <a:gd name="T8" fmla="*/ 185 w 70"/>
                  <a:gd name="T9" fmla="*/ 204 h 81"/>
                  <a:gd name="T10" fmla="*/ 168 w 70"/>
                  <a:gd name="T11" fmla="*/ 219 h 81"/>
                  <a:gd name="T12" fmla="*/ 150 w 70"/>
                  <a:gd name="T13" fmla="*/ 236 h 81"/>
                  <a:gd name="T14" fmla="*/ 130 w 70"/>
                  <a:gd name="T15" fmla="*/ 242 h 81"/>
                  <a:gd name="T16" fmla="*/ 111 w 70"/>
                  <a:gd name="T17" fmla="*/ 251 h 81"/>
                  <a:gd name="T18" fmla="*/ 89 w 70"/>
                  <a:gd name="T19" fmla="*/ 251 h 81"/>
                  <a:gd name="T20" fmla="*/ 89 w 70"/>
                  <a:gd name="T21" fmla="*/ 251 h 81"/>
                  <a:gd name="T22" fmla="*/ 66 w 70"/>
                  <a:gd name="T23" fmla="*/ 242 h 81"/>
                  <a:gd name="T24" fmla="*/ 47 w 70"/>
                  <a:gd name="T25" fmla="*/ 236 h 81"/>
                  <a:gd name="T26" fmla="*/ 34 w 70"/>
                  <a:gd name="T27" fmla="*/ 219 h 81"/>
                  <a:gd name="T28" fmla="*/ 19 w 70"/>
                  <a:gd name="T29" fmla="*/ 204 h 81"/>
                  <a:gd name="T30" fmla="*/ 9 w 70"/>
                  <a:gd name="T31" fmla="*/ 185 h 81"/>
                  <a:gd name="T32" fmla="*/ 0 w 70"/>
                  <a:gd name="T33" fmla="*/ 162 h 81"/>
                  <a:gd name="T34" fmla="*/ 0 w 70"/>
                  <a:gd name="T35" fmla="*/ 140 h 81"/>
                  <a:gd name="T36" fmla="*/ 0 w 70"/>
                  <a:gd name="T37" fmla="*/ 111 h 81"/>
                  <a:gd name="T38" fmla="*/ 0 w 70"/>
                  <a:gd name="T39" fmla="*/ 111 h 81"/>
                  <a:gd name="T40" fmla="*/ 6 w 70"/>
                  <a:gd name="T41" fmla="*/ 87 h 81"/>
                  <a:gd name="T42" fmla="*/ 19 w 70"/>
                  <a:gd name="T43" fmla="*/ 66 h 81"/>
                  <a:gd name="T44" fmla="*/ 28 w 70"/>
                  <a:gd name="T45" fmla="*/ 47 h 81"/>
                  <a:gd name="T46" fmla="*/ 47 w 70"/>
                  <a:gd name="T47" fmla="*/ 32 h 81"/>
                  <a:gd name="T48" fmla="*/ 66 w 70"/>
                  <a:gd name="T49" fmla="*/ 15 h 81"/>
                  <a:gd name="T50" fmla="*/ 83 w 70"/>
                  <a:gd name="T51" fmla="*/ 6 h 81"/>
                  <a:gd name="T52" fmla="*/ 106 w 70"/>
                  <a:gd name="T53" fmla="*/ 0 h 81"/>
                  <a:gd name="T54" fmla="*/ 124 w 70"/>
                  <a:gd name="T55" fmla="*/ 0 h 81"/>
                  <a:gd name="T56" fmla="*/ 124 w 70"/>
                  <a:gd name="T57" fmla="*/ 0 h 81"/>
                  <a:gd name="T58" fmla="*/ 149 w 70"/>
                  <a:gd name="T59" fmla="*/ 6 h 81"/>
                  <a:gd name="T60" fmla="*/ 168 w 70"/>
                  <a:gd name="T61" fmla="*/ 15 h 81"/>
                  <a:gd name="T62" fmla="*/ 185 w 70"/>
                  <a:gd name="T63" fmla="*/ 32 h 81"/>
                  <a:gd name="T64" fmla="*/ 195 w 70"/>
                  <a:gd name="T65" fmla="*/ 47 h 81"/>
                  <a:gd name="T66" fmla="*/ 208 w 70"/>
                  <a:gd name="T67" fmla="*/ 66 h 81"/>
                  <a:gd name="T68" fmla="*/ 210 w 70"/>
                  <a:gd name="T69" fmla="*/ 89 h 81"/>
                  <a:gd name="T70" fmla="*/ 217 w 70"/>
                  <a:gd name="T71" fmla="*/ 111 h 81"/>
                  <a:gd name="T72" fmla="*/ 210 w 70"/>
                  <a:gd name="T73" fmla="*/ 140 h 81"/>
                  <a:gd name="T74" fmla="*/ 210 w 70"/>
                  <a:gd name="T75" fmla="*/ 140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"/>
                  <a:gd name="T115" fmla="*/ 0 h 81"/>
                  <a:gd name="T116" fmla="*/ 70 w 70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" h="81">
                    <a:moveTo>
                      <a:pt x="68" y="45"/>
                    </a:moveTo>
                    <a:lnTo>
                      <a:pt x="68" y="45"/>
                    </a:lnTo>
                    <a:lnTo>
                      <a:pt x="67" y="53"/>
                    </a:lnTo>
                    <a:lnTo>
                      <a:pt x="64" y="60"/>
                    </a:lnTo>
                    <a:lnTo>
                      <a:pt x="60" y="66"/>
                    </a:lnTo>
                    <a:lnTo>
                      <a:pt x="54" y="71"/>
                    </a:lnTo>
                    <a:lnTo>
                      <a:pt x="49" y="76"/>
                    </a:lnTo>
                    <a:lnTo>
                      <a:pt x="42" y="78"/>
                    </a:lnTo>
                    <a:lnTo>
                      <a:pt x="36" y="81"/>
                    </a:lnTo>
                    <a:lnTo>
                      <a:pt x="29" y="81"/>
                    </a:lnTo>
                    <a:lnTo>
                      <a:pt x="21" y="78"/>
                    </a:lnTo>
                    <a:lnTo>
                      <a:pt x="15" y="76"/>
                    </a:lnTo>
                    <a:lnTo>
                      <a:pt x="11" y="71"/>
                    </a:lnTo>
                    <a:lnTo>
                      <a:pt x="6" y="66"/>
                    </a:lnTo>
                    <a:lnTo>
                      <a:pt x="3" y="60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6" y="21"/>
                    </a:lnTo>
                    <a:lnTo>
                      <a:pt x="9" y="15"/>
                    </a:lnTo>
                    <a:lnTo>
                      <a:pt x="15" y="10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8" y="2"/>
                    </a:lnTo>
                    <a:lnTo>
                      <a:pt x="54" y="5"/>
                    </a:lnTo>
                    <a:lnTo>
                      <a:pt x="60" y="10"/>
                    </a:lnTo>
                    <a:lnTo>
                      <a:pt x="63" y="15"/>
                    </a:lnTo>
                    <a:lnTo>
                      <a:pt x="67" y="21"/>
                    </a:lnTo>
                    <a:lnTo>
                      <a:pt x="68" y="29"/>
                    </a:lnTo>
                    <a:lnTo>
                      <a:pt x="70" y="36"/>
                    </a:lnTo>
                    <a:lnTo>
                      <a:pt x="68" y="45"/>
                    </a:lnTo>
                    <a:close/>
                  </a:path>
                </a:pathLst>
              </a:custGeom>
              <a:solidFill>
                <a:srgbClr val="1E7C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1" name="Freeform 23"/>
              <p:cNvSpPr>
                <a:spLocks/>
              </p:cNvSpPr>
              <p:nvPr/>
            </p:nvSpPr>
            <p:spPr bwMode="auto">
              <a:xfrm>
                <a:off x="867" y="3119"/>
                <a:ext cx="66" cy="73"/>
              </a:xfrm>
              <a:custGeom>
                <a:avLst/>
                <a:gdLst>
                  <a:gd name="T0" fmla="*/ 142 w 45"/>
                  <a:gd name="T1" fmla="*/ 88 h 50"/>
                  <a:gd name="T2" fmla="*/ 142 w 45"/>
                  <a:gd name="T3" fmla="*/ 88 h 50"/>
                  <a:gd name="T4" fmla="*/ 135 w 45"/>
                  <a:gd name="T5" fmla="*/ 102 h 50"/>
                  <a:gd name="T6" fmla="*/ 133 w 45"/>
                  <a:gd name="T7" fmla="*/ 117 h 50"/>
                  <a:gd name="T8" fmla="*/ 114 w 45"/>
                  <a:gd name="T9" fmla="*/ 140 h 50"/>
                  <a:gd name="T10" fmla="*/ 97 w 45"/>
                  <a:gd name="T11" fmla="*/ 147 h 50"/>
                  <a:gd name="T12" fmla="*/ 87 w 45"/>
                  <a:gd name="T13" fmla="*/ 153 h 50"/>
                  <a:gd name="T14" fmla="*/ 69 w 45"/>
                  <a:gd name="T15" fmla="*/ 156 h 50"/>
                  <a:gd name="T16" fmla="*/ 56 w 45"/>
                  <a:gd name="T17" fmla="*/ 156 h 50"/>
                  <a:gd name="T18" fmla="*/ 56 w 45"/>
                  <a:gd name="T19" fmla="*/ 156 h 50"/>
                  <a:gd name="T20" fmla="*/ 45 w 45"/>
                  <a:gd name="T21" fmla="*/ 153 h 50"/>
                  <a:gd name="T22" fmla="*/ 34 w 45"/>
                  <a:gd name="T23" fmla="*/ 147 h 50"/>
                  <a:gd name="T24" fmla="*/ 19 w 45"/>
                  <a:gd name="T25" fmla="*/ 140 h 50"/>
                  <a:gd name="T26" fmla="*/ 15 w 45"/>
                  <a:gd name="T27" fmla="*/ 124 h 50"/>
                  <a:gd name="T28" fmla="*/ 0 w 45"/>
                  <a:gd name="T29" fmla="*/ 101 h 50"/>
                  <a:gd name="T30" fmla="*/ 0 w 45"/>
                  <a:gd name="T31" fmla="*/ 88 h 50"/>
                  <a:gd name="T32" fmla="*/ 0 w 45"/>
                  <a:gd name="T33" fmla="*/ 69 h 50"/>
                  <a:gd name="T34" fmla="*/ 0 w 45"/>
                  <a:gd name="T35" fmla="*/ 69 h 50"/>
                  <a:gd name="T36" fmla="*/ 6 w 45"/>
                  <a:gd name="T37" fmla="*/ 55 h 50"/>
                  <a:gd name="T38" fmla="*/ 9 w 45"/>
                  <a:gd name="T39" fmla="*/ 42 h 50"/>
                  <a:gd name="T40" fmla="*/ 28 w 45"/>
                  <a:gd name="T41" fmla="*/ 15 h 50"/>
                  <a:gd name="T42" fmla="*/ 45 w 45"/>
                  <a:gd name="T43" fmla="*/ 6 h 50"/>
                  <a:gd name="T44" fmla="*/ 56 w 45"/>
                  <a:gd name="T45" fmla="*/ 1 h 50"/>
                  <a:gd name="T46" fmla="*/ 66 w 45"/>
                  <a:gd name="T47" fmla="*/ 0 h 50"/>
                  <a:gd name="T48" fmla="*/ 87 w 45"/>
                  <a:gd name="T49" fmla="*/ 0 h 50"/>
                  <a:gd name="T50" fmla="*/ 87 w 45"/>
                  <a:gd name="T51" fmla="*/ 0 h 50"/>
                  <a:gd name="T52" fmla="*/ 97 w 45"/>
                  <a:gd name="T53" fmla="*/ 1 h 50"/>
                  <a:gd name="T54" fmla="*/ 107 w 45"/>
                  <a:gd name="T55" fmla="*/ 13 h 50"/>
                  <a:gd name="T56" fmla="*/ 123 w 45"/>
                  <a:gd name="T57" fmla="*/ 22 h 50"/>
                  <a:gd name="T58" fmla="*/ 128 w 45"/>
                  <a:gd name="T59" fmla="*/ 28 h 50"/>
                  <a:gd name="T60" fmla="*/ 142 w 45"/>
                  <a:gd name="T61" fmla="*/ 55 h 50"/>
                  <a:gd name="T62" fmla="*/ 142 w 45"/>
                  <a:gd name="T63" fmla="*/ 69 h 50"/>
                  <a:gd name="T64" fmla="*/ 142 w 45"/>
                  <a:gd name="T65" fmla="*/ 88 h 50"/>
                  <a:gd name="T66" fmla="*/ 142 w 45"/>
                  <a:gd name="T67" fmla="*/ 88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50"/>
                  <a:gd name="T104" fmla="*/ 45 w 45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50">
                    <a:moveTo>
                      <a:pt x="45" y="28"/>
                    </a:moveTo>
                    <a:lnTo>
                      <a:pt x="45" y="28"/>
                    </a:lnTo>
                    <a:lnTo>
                      <a:pt x="43" y="33"/>
                    </a:lnTo>
                    <a:lnTo>
                      <a:pt x="42" y="38"/>
                    </a:lnTo>
                    <a:lnTo>
                      <a:pt x="36" y="45"/>
                    </a:lnTo>
                    <a:lnTo>
                      <a:pt x="31" y="47"/>
                    </a:lnTo>
                    <a:lnTo>
                      <a:pt x="27" y="49"/>
                    </a:lnTo>
                    <a:lnTo>
                      <a:pt x="22" y="50"/>
                    </a:lnTo>
                    <a:lnTo>
                      <a:pt x="18" y="50"/>
                    </a:lnTo>
                    <a:lnTo>
                      <a:pt x="14" y="49"/>
                    </a:lnTo>
                    <a:lnTo>
                      <a:pt x="11" y="47"/>
                    </a:lnTo>
                    <a:lnTo>
                      <a:pt x="6" y="45"/>
                    </a:lnTo>
                    <a:lnTo>
                      <a:pt x="5" y="40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9" y="5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1" y="1"/>
                    </a:lnTo>
                    <a:lnTo>
                      <a:pt x="34" y="4"/>
                    </a:lnTo>
                    <a:lnTo>
                      <a:pt x="39" y="7"/>
                    </a:lnTo>
                    <a:lnTo>
                      <a:pt x="40" y="9"/>
                    </a:lnTo>
                    <a:lnTo>
                      <a:pt x="45" y="18"/>
                    </a:lnTo>
                    <a:lnTo>
                      <a:pt x="45" y="22"/>
                    </a:lnTo>
                    <a:lnTo>
                      <a:pt x="4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2" name="Freeform 24"/>
              <p:cNvSpPr>
                <a:spLocks/>
              </p:cNvSpPr>
              <p:nvPr/>
            </p:nvSpPr>
            <p:spPr bwMode="auto">
              <a:xfrm>
                <a:off x="876" y="3115"/>
                <a:ext cx="23" cy="28"/>
              </a:xfrm>
              <a:custGeom>
                <a:avLst/>
                <a:gdLst>
                  <a:gd name="T0" fmla="*/ 47 w 16"/>
                  <a:gd name="T1" fmla="*/ 32 h 19"/>
                  <a:gd name="T2" fmla="*/ 47 w 16"/>
                  <a:gd name="T3" fmla="*/ 32 h 19"/>
                  <a:gd name="T4" fmla="*/ 47 w 16"/>
                  <a:gd name="T5" fmla="*/ 46 h 19"/>
                  <a:gd name="T6" fmla="*/ 46 w 16"/>
                  <a:gd name="T7" fmla="*/ 55 h 19"/>
                  <a:gd name="T8" fmla="*/ 35 w 16"/>
                  <a:gd name="T9" fmla="*/ 60 h 19"/>
                  <a:gd name="T10" fmla="*/ 27 w 16"/>
                  <a:gd name="T11" fmla="*/ 60 h 19"/>
                  <a:gd name="T12" fmla="*/ 27 w 16"/>
                  <a:gd name="T13" fmla="*/ 60 h 19"/>
                  <a:gd name="T14" fmla="*/ 14 w 16"/>
                  <a:gd name="T15" fmla="*/ 60 h 19"/>
                  <a:gd name="T16" fmla="*/ 6 w 16"/>
                  <a:gd name="T17" fmla="*/ 55 h 19"/>
                  <a:gd name="T18" fmla="*/ 0 w 16"/>
                  <a:gd name="T19" fmla="*/ 46 h 19"/>
                  <a:gd name="T20" fmla="*/ 0 w 16"/>
                  <a:gd name="T21" fmla="*/ 32 h 19"/>
                  <a:gd name="T22" fmla="*/ 0 w 16"/>
                  <a:gd name="T23" fmla="*/ 32 h 19"/>
                  <a:gd name="T24" fmla="*/ 0 w 16"/>
                  <a:gd name="T25" fmla="*/ 22 h 19"/>
                  <a:gd name="T26" fmla="*/ 6 w 16"/>
                  <a:gd name="T27" fmla="*/ 9 h 19"/>
                  <a:gd name="T28" fmla="*/ 14 w 16"/>
                  <a:gd name="T29" fmla="*/ 1 h 19"/>
                  <a:gd name="T30" fmla="*/ 27 w 16"/>
                  <a:gd name="T31" fmla="*/ 0 h 19"/>
                  <a:gd name="T32" fmla="*/ 27 w 16"/>
                  <a:gd name="T33" fmla="*/ 0 h 19"/>
                  <a:gd name="T34" fmla="*/ 35 w 16"/>
                  <a:gd name="T35" fmla="*/ 1 h 19"/>
                  <a:gd name="T36" fmla="*/ 46 w 16"/>
                  <a:gd name="T37" fmla="*/ 9 h 19"/>
                  <a:gd name="T38" fmla="*/ 47 w 16"/>
                  <a:gd name="T39" fmla="*/ 22 h 19"/>
                  <a:gd name="T40" fmla="*/ 47 w 16"/>
                  <a:gd name="T41" fmla="*/ 32 h 19"/>
                  <a:gd name="T42" fmla="*/ 47 w 16"/>
                  <a:gd name="T43" fmla="*/ 32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19"/>
                  <a:gd name="T68" fmla="*/ 16 w 16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19">
                    <a:moveTo>
                      <a:pt x="16" y="10"/>
                    </a:moveTo>
                    <a:lnTo>
                      <a:pt x="16" y="10"/>
                    </a:lnTo>
                    <a:lnTo>
                      <a:pt x="16" y="14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9" y="19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3" name="Freeform 25"/>
              <p:cNvSpPr>
                <a:spLocks/>
              </p:cNvSpPr>
              <p:nvPr/>
            </p:nvSpPr>
            <p:spPr bwMode="auto">
              <a:xfrm>
                <a:off x="912" y="3172"/>
                <a:ext cx="16" cy="13"/>
              </a:xfrm>
              <a:custGeom>
                <a:avLst/>
                <a:gdLst>
                  <a:gd name="T0" fmla="*/ 15 w 11"/>
                  <a:gd name="T1" fmla="*/ 0 h 9"/>
                  <a:gd name="T2" fmla="*/ 15 w 11"/>
                  <a:gd name="T3" fmla="*/ 0 h 9"/>
                  <a:gd name="T4" fmla="*/ 28 w 11"/>
                  <a:gd name="T5" fmla="*/ 0 h 9"/>
                  <a:gd name="T6" fmla="*/ 33 w 11"/>
                  <a:gd name="T7" fmla="*/ 9 h 9"/>
                  <a:gd name="T8" fmla="*/ 33 w 11"/>
                  <a:gd name="T9" fmla="*/ 9 h 9"/>
                  <a:gd name="T10" fmla="*/ 28 w 11"/>
                  <a:gd name="T11" fmla="*/ 20 h 9"/>
                  <a:gd name="T12" fmla="*/ 19 w 11"/>
                  <a:gd name="T13" fmla="*/ 27 h 9"/>
                  <a:gd name="T14" fmla="*/ 19 w 11"/>
                  <a:gd name="T15" fmla="*/ 27 h 9"/>
                  <a:gd name="T16" fmla="*/ 6 w 11"/>
                  <a:gd name="T17" fmla="*/ 27 h 9"/>
                  <a:gd name="T18" fmla="*/ 0 w 11"/>
                  <a:gd name="T19" fmla="*/ 13 h 9"/>
                  <a:gd name="T20" fmla="*/ 0 w 11"/>
                  <a:gd name="T21" fmla="*/ 13 h 9"/>
                  <a:gd name="T22" fmla="*/ 0 w 11"/>
                  <a:gd name="T23" fmla="*/ 6 h 9"/>
                  <a:gd name="T24" fmla="*/ 15 w 11"/>
                  <a:gd name="T25" fmla="*/ 0 h 9"/>
                  <a:gd name="T26" fmla="*/ 15 w 11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9"/>
                  <a:gd name="T44" fmla="*/ 11 w 11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9">
                    <a:moveTo>
                      <a:pt x="5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1" y="3"/>
                    </a:lnTo>
                    <a:lnTo>
                      <a:pt x="9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4" name="Freeform 26"/>
              <p:cNvSpPr>
                <a:spLocks/>
              </p:cNvSpPr>
              <p:nvPr/>
            </p:nvSpPr>
            <p:spPr bwMode="auto">
              <a:xfrm>
                <a:off x="787" y="2908"/>
                <a:ext cx="266" cy="187"/>
              </a:xfrm>
              <a:custGeom>
                <a:avLst/>
                <a:gdLst>
                  <a:gd name="T0" fmla="*/ 0 w 183"/>
                  <a:gd name="T1" fmla="*/ 134 h 128"/>
                  <a:gd name="T2" fmla="*/ 0 w 183"/>
                  <a:gd name="T3" fmla="*/ 134 h 128"/>
                  <a:gd name="T4" fmla="*/ 19 w 183"/>
                  <a:gd name="T5" fmla="*/ 120 h 128"/>
                  <a:gd name="T6" fmla="*/ 70 w 183"/>
                  <a:gd name="T7" fmla="*/ 79 h 128"/>
                  <a:gd name="T8" fmla="*/ 102 w 183"/>
                  <a:gd name="T9" fmla="*/ 50 h 128"/>
                  <a:gd name="T10" fmla="*/ 137 w 183"/>
                  <a:gd name="T11" fmla="*/ 34 h 128"/>
                  <a:gd name="T12" fmla="*/ 177 w 183"/>
                  <a:gd name="T13" fmla="*/ 15 h 128"/>
                  <a:gd name="T14" fmla="*/ 224 w 183"/>
                  <a:gd name="T15" fmla="*/ 1 h 128"/>
                  <a:gd name="T16" fmla="*/ 270 w 183"/>
                  <a:gd name="T17" fmla="*/ 0 h 128"/>
                  <a:gd name="T18" fmla="*/ 292 w 183"/>
                  <a:gd name="T19" fmla="*/ 1 h 128"/>
                  <a:gd name="T20" fmla="*/ 317 w 183"/>
                  <a:gd name="T21" fmla="*/ 6 h 128"/>
                  <a:gd name="T22" fmla="*/ 339 w 183"/>
                  <a:gd name="T23" fmla="*/ 15 h 128"/>
                  <a:gd name="T24" fmla="*/ 359 w 183"/>
                  <a:gd name="T25" fmla="*/ 26 h 128"/>
                  <a:gd name="T26" fmla="*/ 387 w 183"/>
                  <a:gd name="T27" fmla="*/ 42 h 128"/>
                  <a:gd name="T28" fmla="*/ 411 w 183"/>
                  <a:gd name="T29" fmla="*/ 60 h 128"/>
                  <a:gd name="T30" fmla="*/ 429 w 183"/>
                  <a:gd name="T31" fmla="*/ 88 h 128"/>
                  <a:gd name="T32" fmla="*/ 452 w 183"/>
                  <a:gd name="T33" fmla="*/ 112 h 128"/>
                  <a:gd name="T34" fmla="*/ 474 w 183"/>
                  <a:gd name="T35" fmla="*/ 148 h 128"/>
                  <a:gd name="T36" fmla="*/ 493 w 183"/>
                  <a:gd name="T37" fmla="*/ 188 h 128"/>
                  <a:gd name="T38" fmla="*/ 509 w 183"/>
                  <a:gd name="T39" fmla="*/ 231 h 128"/>
                  <a:gd name="T40" fmla="*/ 528 w 183"/>
                  <a:gd name="T41" fmla="*/ 279 h 128"/>
                  <a:gd name="T42" fmla="*/ 547 w 183"/>
                  <a:gd name="T43" fmla="*/ 337 h 128"/>
                  <a:gd name="T44" fmla="*/ 563 w 183"/>
                  <a:gd name="T45" fmla="*/ 399 h 128"/>
                  <a:gd name="T46" fmla="*/ 563 w 183"/>
                  <a:gd name="T47" fmla="*/ 399 h 128"/>
                  <a:gd name="T48" fmla="*/ 555 w 183"/>
                  <a:gd name="T49" fmla="*/ 380 h 128"/>
                  <a:gd name="T50" fmla="*/ 535 w 183"/>
                  <a:gd name="T51" fmla="*/ 327 h 128"/>
                  <a:gd name="T52" fmla="*/ 516 w 183"/>
                  <a:gd name="T53" fmla="*/ 292 h 128"/>
                  <a:gd name="T54" fmla="*/ 493 w 183"/>
                  <a:gd name="T55" fmla="*/ 259 h 128"/>
                  <a:gd name="T56" fmla="*/ 462 w 183"/>
                  <a:gd name="T57" fmla="*/ 218 h 128"/>
                  <a:gd name="T58" fmla="*/ 433 w 183"/>
                  <a:gd name="T59" fmla="*/ 184 h 128"/>
                  <a:gd name="T60" fmla="*/ 397 w 183"/>
                  <a:gd name="T61" fmla="*/ 148 h 128"/>
                  <a:gd name="T62" fmla="*/ 358 w 183"/>
                  <a:gd name="T63" fmla="*/ 121 h 128"/>
                  <a:gd name="T64" fmla="*/ 311 w 183"/>
                  <a:gd name="T65" fmla="*/ 96 h 128"/>
                  <a:gd name="T66" fmla="*/ 262 w 183"/>
                  <a:gd name="T67" fmla="*/ 82 h 128"/>
                  <a:gd name="T68" fmla="*/ 233 w 183"/>
                  <a:gd name="T69" fmla="*/ 79 h 128"/>
                  <a:gd name="T70" fmla="*/ 203 w 183"/>
                  <a:gd name="T71" fmla="*/ 75 h 128"/>
                  <a:gd name="T72" fmla="*/ 176 w 183"/>
                  <a:gd name="T73" fmla="*/ 79 h 128"/>
                  <a:gd name="T74" fmla="*/ 141 w 183"/>
                  <a:gd name="T75" fmla="*/ 82 h 128"/>
                  <a:gd name="T76" fmla="*/ 110 w 183"/>
                  <a:gd name="T77" fmla="*/ 88 h 128"/>
                  <a:gd name="T78" fmla="*/ 74 w 183"/>
                  <a:gd name="T79" fmla="*/ 101 h 128"/>
                  <a:gd name="T80" fmla="*/ 36 w 183"/>
                  <a:gd name="T81" fmla="*/ 112 h 128"/>
                  <a:gd name="T82" fmla="*/ 0 w 183"/>
                  <a:gd name="T83" fmla="*/ 134 h 128"/>
                  <a:gd name="T84" fmla="*/ 0 w 183"/>
                  <a:gd name="T85" fmla="*/ 134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3"/>
                  <a:gd name="T130" fmla="*/ 0 h 128"/>
                  <a:gd name="T131" fmla="*/ 183 w 183"/>
                  <a:gd name="T132" fmla="*/ 128 h 1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3" h="128">
                    <a:moveTo>
                      <a:pt x="0" y="43"/>
                    </a:moveTo>
                    <a:lnTo>
                      <a:pt x="0" y="43"/>
                    </a:lnTo>
                    <a:lnTo>
                      <a:pt x="6" y="38"/>
                    </a:lnTo>
                    <a:lnTo>
                      <a:pt x="23" y="25"/>
                    </a:lnTo>
                    <a:lnTo>
                      <a:pt x="33" y="16"/>
                    </a:lnTo>
                    <a:lnTo>
                      <a:pt x="45" y="11"/>
                    </a:lnTo>
                    <a:lnTo>
                      <a:pt x="58" y="5"/>
                    </a:lnTo>
                    <a:lnTo>
                      <a:pt x="73" y="1"/>
                    </a:lnTo>
                    <a:lnTo>
                      <a:pt x="88" y="0"/>
                    </a:lnTo>
                    <a:lnTo>
                      <a:pt x="95" y="1"/>
                    </a:lnTo>
                    <a:lnTo>
                      <a:pt x="103" y="2"/>
                    </a:lnTo>
                    <a:lnTo>
                      <a:pt x="110" y="5"/>
                    </a:lnTo>
                    <a:lnTo>
                      <a:pt x="117" y="8"/>
                    </a:lnTo>
                    <a:lnTo>
                      <a:pt x="126" y="14"/>
                    </a:lnTo>
                    <a:lnTo>
                      <a:pt x="134" y="19"/>
                    </a:lnTo>
                    <a:lnTo>
                      <a:pt x="140" y="28"/>
                    </a:lnTo>
                    <a:lnTo>
                      <a:pt x="147" y="36"/>
                    </a:lnTo>
                    <a:lnTo>
                      <a:pt x="154" y="47"/>
                    </a:lnTo>
                    <a:lnTo>
                      <a:pt x="160" y="60"/>
                    </a:lnTo>
                    <a:lnTo>
                      <a:pt x="166" y="74"/>
                    </a:lnTo>
                    <a:lnTo>
                      <a:pt x="172" y="90"/>
                    </a:lnTo>
                    <a:lnTo>
                      <a:pt x="178" y="108"/>
                    </a:lnTo>
                    <a:lnTo>
                      <a:pt x="183" y="128"/>
                    </a:lnTo>
                    <a:lnTo>
                      <a:pt x="181" y="122"/>
                    </a:lnTo>
                    <a:lnTo>
                      <a:pt x="174" y="105"/>
                    </a:lnTo>
                    <a:lnTo>
                      <a:pt x="168" y="94"/>
                    </a:lnTo>
                    <a:lnTo>
                      <a:pt x="160" y="83"/>
                    </a:lnTo>
                    <a:lnTo>
                      <a:pt x="151" y="70"/>
                    </a:lnTo>
                    <a:lnTo>
                      <a:pt x="141" y="59"/>
                    </a:lnTo>
                    <a:lnTo>
                      <a:pt x="129" y="47"/>
                    </a:lnTo>
                    <a:lnTo>
                      <a:pt x="116" y="39"/>
                    </a:lnTo>
                    <a:lnTo>
                      <a:pt x="101" y="31"/>
                    </a:lnTo>
                    <a:lnTo>
                      <a:pt x="85" y="26"/>
                    </a:lnTo>
                    <a:lnTo>
                      <a:pt x="76" y="25"/>
                    </a:lnTo>
                    <a:lnTo>
                      <a:pt x="66" y="24"/>
                    </a:lnTo>
                    <a:lnTo>
                      <a:pt x="57" y="25"/>
                    </a:lnTo>
                    <a:lnTo>
                      <a:pt x="46" y="26"/>
                    </a:lnTo>
                    <a:lnTo>
                      <a:pt x="36" y="28"/>
                    </a:lnTo>
                    <a:lnTo>
                      <a:pt x="24" y="32"/>
                    </a:lnTo>
                    <a:lnTo>
                      <a:pt x="12" y="3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68B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5" name="Freeform 27"/>
              <p:cNvSpPr>
                <a:spLocks/>
              </p:cNvSpPr>
              <p:nvPr/>
            </p:nvSpPr>
            <p:spPr bwMode="auto">
              <a:xfrm>
                <a:off x="638" y="3135"/>
                <a:ext cx="99" cy="76"/>
              </a:xfrm>
              <a:custGeom>
                <a:avLst/>
                <a:gdLst>
                  <a:gd name="T0" fmla="*/ 0 w 68"/>
                  <a:gd name="T1" fmla="*/ 0 h 52"/>
                  <a:gd name="T2" fmla="*/ 0 w 68"/>
                  <a:gd name="T3" fmla="*/ 0 h 52"/>
                  <a:gd name="T4" fmla="*/ 15 w 68"/>
                  <a:gd name="T5" fmla="*/ 32 h 52"/>
                  <a:gd name="T6" fmla="*/ 33 w 68"/>
                  <a:gd name="T7" fmla="*/ 61 h 52"/>
                  <a:gd name="T8" fmla="*/ 60 w 68"/>
                  <a:gd name="T9" fmla="*/ 96 h 52"/>
                  <a:gd name="T10" fmla="*/ 93 w 68"/>
                  <a:gd name="T11" fmla="*/ 129 h 52"/>
                  <a:gd name="T12" fmla="*/ 111 w 68"/>
                  <a:gd name="T13" fmla="*/ 140 h 52"/>
                  <a:gd name="T14" fmla="*/ 130 w 68"/>
                  <a:gd name="T15" fmla="*/ 153 h 52"/>
                  <a:gd name="T16" fmla="*/ 149 w 68"/>
                  <a:gd name="T17" fmla="*/ 162 h 52"/>
                  <a:gd name="T18" fmla="*/ 169 w 68"/>
                  <a:gd name="T19" fmla="*/ 162 h 52"/>
                  <a:gd name="T20" fmla="*/ 189 w 68"/>
                  <a:gd name="T21" fmla="*/ 162 h 52"/>
                  <a:gd name="T22" fmla="*/ 210 w 68"/>
                  <a:gd name="T23" fmla="*/ 156 h 52"/>
                  <a:gd name="T24" fmla="*/ 210 w 68"/>
                  <a:gd name="T25" fmla="*/ 156 h 52"/>
                  <a:gd name="T26" fmla="*/ 197 w 68"/>
                  <a:gd name="T27" fmla="*/ 153 h 52"/>
                  <a:gd name="T28" fmla="*/ 178 w 68"/>
                  <a:gd name="T29" fmla="*/ 149 h 52"/>
                  <a:gd name="T30" fmla="*/ 150 w 68"/>
                  <a:gd name="T31" fmla="*/ 140 h 52"/>
                  <a:gd name="T32" fmla="*/ 121 w 68"/>
                  <a:gd name="T33" fmla="*/ 120 h 52"/>
                  <a:gd name="T34" fmla="*/ 83 w 68"/>
                  <a:gd name="T35" fmla="*/ 89 h 52"/>
                  <a:gd name="T36" fmla="*/ 42 w 68"/>
                  <a:gd name="T37" fmla="*/ 54 h 52"/>
                  <a:gd name="T38" fmla="*/ 0 w 68"/>
                  <a:gd name="T39" fmla="*/ 0 h 52"/>
                  <a:gd name="T40" fmla="*/ 0 w 68"/>
                  <a:gd name="T41" fmla="*/ 0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52"/>
                  <a:gd name="T65" fmla="*/ 68 w 68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52">
                    <a:moveTo>
                      <a:pt x="0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1" y="20"/>
                    </a:lnTo>
                    <a:lnTo>
                      <a:pt x="19" y="31"/>
                    </a:lnTo>
                    <a:lnTo>
                      <a:pt x="30" y="41"/>
                    </a:lnTo>
                    <a:lnTo>
                      <a:pt x="36" y="45"/>
                    </a:lnTo>
                    <a:lnTo>
                      <a:pt x="42" y="49"/>
                    </a:lnTo>
                    <a:lnTo>
                      <a:pt x="48" y="52"/>
                    </a:lnTo>
                    <a:lnTo>
                      <a:pt x="55" y="52"/>
                    </a:lnTo>
                    <a:lnTo>
                      <a:pt x="61" y="52"/>
                    </a:lnTo>
                    <a:lnTo>
                      <a:pt x="68" y="50"/>
                    </a:lnTo>
                    <a:lnTo>
                      <a:pt x="64" y="49"/>
                    </a:lnTo>
                    <a:lnTo>
                      <a:pt x="58" y="48"/>
                    </a:lnTo>
                    <a:lnTo>
                      <a:pt x="49" y="45"/>
                    </a:lnTo>
                    <a:lnTo>
                      <a:pt x="39" y="38"/>
                    </a:lnTo>
                    <a:lnTo>
                      <a:pt x="27" y="29"/>
                    </a:lnTo>
                    <a:lnTo>
                      <a:pt x="1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AF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6" name="Freeform 28"/>
              <p:cNvSpPr>
                <a:spLocks/>
              </p:cNvSpPr>
              <p:nvPr/>
            </p:nvSpPr>
            <p:spPr bwMode="auto">
              <a:xfrm>
                <a:off x="919" y="3344"/>
                <a:ext cx="56" cy="55"/>
              </a:xfrm>
              <a:custGeom>
                <a:avLst/>
                <a:gdLst>
                  <a:gd name="T0" fmla="*/ 0 w 38"/>
                  <a:gd name="T1" fmla="*/ 14 h 38"/>
                  <a:gd name="T2" fmla="*/ 0 w 38"/>
                  <a:gd name="T3" fmla="*/ 14 h 38"/>
                  <a:gd name="T4" fmla="*/ 19 w 38"/>
                  <a:gd name="T5" fmla="*/ 6 h 38"/>
                  <a:gd name="T6" fmla="*/ 40 w 38"/>
                  <a:gd name="T7" fmla="*/ 0 h 38"/>
                  <a:gd name="T8" fmla="*/ 60 w 38"/>
                  <a:gd name="T9" fmla="*/ 0 h 38"/>
                  <a:gd name="T10" fmla="*/ 74 w 38"/>
                  <a:gd name="T11" fmla="*/ 0 h 38"/>
                  <a:gd name="T12" fmla="*/ 83 w 38"/>
                  <a:gd name="T13" fmla="*/ 9 h 38"/>
                  <a:gd name="T14" fmla="*/ 93 w 38"/>
                  <a:gd name="T15" fmla="*/ 14 h 38"/>
                  <a:gd name="T16" fmla="*/ 102 w 38"/>
                  <a:gd name="T17" fmla="*/ 28 h 38"/>
                  <a:gd name="T18" fmla="*/ 109 w 38"/>
                  <a:gd name="T19" fmla="*/ 42 h 38"/>
                  <a:gd name="T20" fmla="*/ 119 w 38"/>
                  <a:gd name="T21" fmla="*/ 61 h 38"/>
                  <a:gd name="T22" fmla="*/ 119 w 38"/>
                  <a:gd name="T23" fmla="*/ 88 h 38"/>
                  <a:gd name="T24" fmla="*/ 122 w 38"/>
                  <a:gd name="T25" fmla="*/ 116 h 38"/>
                  <a:gd name="T26" fmla="*/ 122 w 38"/>
                  <a:gd name="T27" fmla="*/ 116 h 38"/>
                  <a:gd name="T28" fmla="*/ 113 w 38"/>
                  <a:gd name="T29" fmla="*/ 100 h 38"/>
                  <a:gd name="T30" fmla="*/ 88 w 38"/>
                  <a:gd name="T31" fmla="*/ 67 h 38"/>
                  <a:gd name="T32" fmla="*/ 69 w 38"/>
                  <a:gd name="T33" fmla="*/ 48 h 38"/>
                  <a:gd name="T34" fmla="*/ 52 w 38"/>
                  <a:gd name="T35" fmla="*/ 29 h 38"/>
                  <a:gd name="T36" fmla="*/ 28 w 38"/>
                  <a:gd name="T37" fmla="*/ 19 h 38"/>
                  <a:gd name="T38" fmla="*/ 0 w 38"/>
                  <a:gd name="T39" fmla="*/ 14 h 38"/>
                  <a:gd name="T40" fmla="*/ 0 w 38"/>
                  <a:gd name="T41" fmla="*/ 14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38"/>
                  <a:gd name="T65" fmla="*/ 38 w 38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38">
                    <a:moveTo>
                      <a:pt x="0" y="5"/>
                    </a:moveTo>
                    <a:lnTo>
                      <a:pt x="0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4" y="14"/>
                    </a:lnTo>
                    <a:lnTo>
                      <a:pt x="37" y="20"/>
                    </a:lnTo>
                    <a:lnTo>
                      <a:pt x="37" y="29"/>
                    </a:lnTo>
                    <a:lnTo>
                      <a:pt x="38" y="38"/>
                    </a:lnTo>
                    <a:lnTo>
                      <a:pt x="35" y="33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6" y="10"/>
                    </a:lnTo>
                    <a:lnTo>
                      <a:pt x="9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6891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7" name="Freeform 29"/>
              <p:cNvSpPr>
                <a:spLocks/>
              </p:cNvSpPr>
              <p:nvPr/>
            </p:nvSpPr>
            <p:spPr bwMode="auto">
              <a:xfrm>
                <a:off x="691" y="3593"/>
                <a:ext cx="100" cy="27"/>
              </a:xfrm>
              <a:custGeom>
                <a:avLst/>
                <a:gdLst>
                  <a:gd name="T0" fmla="*/ 0 w 69"/>
                  <a:gd name="T1" fmla="*/ 0 h 19"/>
                  <a:gd name="T2" fmla="*/ 0 w 69"/>
                  <a:gd name="T3" fmla="*/ 0 h 19"/>
                  <a:gd name="T4" fmla="*/ 19 w 69"/>
                  <a:gd name="T5" fmla="*/ 14 h 19"/>
                  <a:gd name="T6" fmla="*/ 36 w 69"/>
                  <a:gd name="T7" fmla="*/ 33 h 19"/>
                  <a:gd name="T8" fmla="*/ 61 w 69"/>
                  <a:gd name="T9" fmla="*/ 48 h 19"/>
                  <a:gd name="T10" fmla="*/ 94 w 69"/>
                  <a:gd name="T11" fmla="*/ 54 h 19"/>
                  <a:gd name="T12" fmla="*/ 113 w 69"/>
                  <a:gd name="T13" fmla="*/ 54 h 19"/>
                  <a:gd name="T14" fmla="*/ 130 w 69"/>
                  <a:gd name="T15" fmla="*/ 54 h 19"/>
                  <a:gd name="T16" fmla="*/ 149 w 69"/>
                  <a:gd name="T17" fmla="*/ 53 h 19"/>
                  <a:gd name="T18" fmla="*/ 170 w 69"/>
                  <a:gd name="T19" fmla="*/ 43 h 19"/>
                  <a:gd name="T20" fmla="*/ 188 w 69"/>
                  <a:gd name="T21" fmla="*/ 28 h 19"/>
                  <a:gd name="T22" fmla="*/ 210 w 69"/>
                  <a:gd name="T23" fmla="*/ 13 h 19"/>
                  <a:gd name="T24" fmla="*/ 210 w 69"/>
                  <a:gd name="T25" fmla="*/ 13 h 19"/>
                  <a:gd name="T26" fmla="*/ 197 w 69"/>
                  <a:gd name="T27" fmla="*/ 14 h 19"/>
                  <a:gd name="T28" fmla="*/ 181 w 69"/>
                  <a:gd name="T29" fmla="*/ 23 h 19"/>
                  <a:gd name="T30" fmla="*/ 158 w 69"/>
                  <a:gd name="T31" fmla="*/ 28 h 19"/>
                  <a:gd name="T32" fmla="*/ 125 w 69"/>
                  <a:gd name="T33" fmla="*/ 28 h 19"/>
                  <a:gd name="T34" fmla="*/ 88 w 69"/>
                  <a:gd name="T35" fmla="*/ 28 h 19"/>
                  <a:gd name="T36" fmla="*/ 48 w 69"/>
                  <a:gd name="T37" fmla="*/ 14 h 19"/>
                  <a:gd name="T38" fmla="*/ 0 w 69"/>
                  <a:gd name="T39" fmla="*/ 0 h 19"/>
                  <a:gd name="T40" fmla="*/ 0 w 69"/>
                  <a:gd name="T41" fmla="*/ 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19"/>
                  <a:gd name="T65" fmla="*/ 69 w 69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19">
                    <a:moveTo>
                      <a:pt x="0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20" y="17"/>
                    </a:lnTo>
                    <a:lnTo>
                      <a:pt x="31" y="19"/>
                    </a:lnTo>
                    <a:lnTo>
                      <a:pt x="37" y="19"/>
                    </a:lnTo>
                    <a:lnTo>
                      <a:pt x="43" y="19"/>
                    </a:lnTo>
                    <a:lnTo>
                      <a:pt x="49" y="18"/>
                    </a:lnTo>
                    <a:lnTo>
                      <a:pt x="56" y="15"/>
                    </a:lnTo>
                    <a:lnTo>
                      <a:pt x="62" y="10"/>
                    </a:lnTo>
                    <a:lnTo>
                      <a:pt x="69" y="4"/>
                    </a:lnTo>
                    <a:lnTo>
                      <a:pt x="65" y="5"/>
                    </a:lnTo>
                    <a:lnTo>
                      <a:pt x="59" y="8"/>
                    </a:lnTo>
                    <a:lnTo>
                      <a:pt x="52" y="10"/>
                    </a:lnTo>
                    <a:lnTo>
                      <a:pt x="41" y="10"/>
                    </a:lnTo>
                    <a:lnTo>
                      <a:pt x="29" y="10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AF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8" name="Freeform 30"/>
              <p:cNvSpPr>
                <a:spLocks/>
              </p:cNvSpPr>
              <p:nvPr/>
            </p:nvSpPr>
            <p:spPr bwMode="auto">
              <a:xfrm>
                <a:off x="1078" y="3433"/>
                <a:ext cx="112" cy="397"/>
              </a:xfrm>
              <a:custGeom>
                <a:avLst/>
                <a:gdLst>
                  <a:gd name="T0" fmla="*/ 9 w 77"/>
                  <a:gd name="T1" fmla="*/ 9 h 273"/>
                  <a:gd name="T2" fmla="*/ 9 w 77"/>
                  <a:gd name="T3" fmla="*/ 9 h 273"/>
                  <a:gd name="T4" fmla="*/ 52 w 77"/>
                  <a:gd name="T5" fmla="*/ 1 h 273"/>
                  <a:gd name="T6" fmla="*/ 122 w 77"/>
                  <a:gd name="T7" fmla="*/ 0 h 273"/>
                  <a:gd name="T8" fmla="*/ 122 w 77"/>
                  <a:gd name="T9" fmla="*/ 0 h 273"/>
                  <a:gd name="T10" fmla="*/ 138 w 77"/>
                  <a:gd name="T11" fmla="*/ 0 h 273"/>
                  <a:gd name="T12" fmla="*/ 150 w 77"/>
                  <a:gd name="T13" fmla="*/ 9 h 273"/>
                  <a:gd name="T14" fmla="*/ 176 w 77"/>
                  <a:gd name="T15" fmla="*/ 32 h 273"/>
                  <a:gd name="T16" fmla="*/ 237 w 77"/>
                  <a:gd name="T17" fmla="*/ 809 h 273"/>
                  <a:gd name="T18" fmla="*/ 237 w 77"/>
                  <a:gd name="T19" fmla="*/ 809 h 273"/>
                  <a:gd name="T20" fmla="*/ 234 w 77"/>
                  <a:gd name="T21" fmla="*/ 820 h 273"/>
                  <a:gd name="T22" fmla="*/ 224 w 77"/>
                  <a:gd name="T23" fmla="*/ 832 h 273"/>
                  <a:gd name="T24" fmla="*/ 209 w 77"/>
                  <a:gd name="T25" fmla="*/ 838 h 273"/>
                  <a:gd name="T26" fmla="*/ 195 w 77"/>
                  <a:gd name="T27" fmla="*/ 839 h 273"/>
                  <a:gd name="T28" fmla="*/ 102 w 77"/>
                  <a:gd name="T29" fmla="*/ 838 h 273"/>
                  <a:gd name="T30" fmla="*/ 102 w 77"/>
                  <a:gd name="T31" fmla="*/ 838 h 273"/>
                  <a:gd name="T32" fmla="*/ 89 w 77"/>
                  <a:gd name="T33" fmla="*/ 832 h 273"/>
                  <a:gd name="T34" fmla="*/ 74 w 77"/>
                  <a:gd name="T35" fmla="*/ 827 h 273"/>
                  <a:gd name="T36" fmla="*/ 70 w 77"/>
                  <a:gd name="T37" fmla="*/ 814 h 273"/>
                  <a:gd name="T38" fmla="*/ 65 w 77"/>
                  <a:gd name="T39" fmla="*/ 806 h 273"/>
                  <a:gd name="T40" fmla="*/ 0 w 77"/>
                  <a:gd name="T41" fmla="*/ 42 h 273"/>
                  <a:gd name="T42" fmla="*/ 0 w 77"/>
                  <a:gd name="T43" fmla="*/ 42 h 273"/>
                  <a:gd name="T44" fmla="*/ 0 w 77"/>
                  <a:gd name="T45" fmla="*/ 22 h 273"/>
                  <a:gd name="T46" fmla="*/ 9 w 77"/>
                  <a:gd name="T47" fmla="*/ 9 h 273"/>
                  <a:gd name="T48" fmla="*/ 9 w 77"/>
                  <a:gd name="T49" fmla="*/ 9 h 2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273"/>
                  <a:gd name="T77" fmla="*/ 77 w 77"/>
                  <a:gd name="T78" fmla="*/ 273 h 2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273">
                    <a:moveTo>
                      <a:pt x="3" y="3"/>
                    </a:moveTo>
                    <a:lnTo>
                      <a:pt x="3" y="3"/>
                    </a:lnTo>
                    <a:lnTo>
                      <a:pt x="17" y="1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49" y="3"/>
                    </a:lnTo>
                    <a:lnTo>
                      <a:pt x="57" y="10"/>
                    </a:lnTo>
                    <a:lnTo>
                      <a:pt x="77" y="263"/>
                    </a:lnTo>
                    <a:lnTo>
                      <a:pt x="76" y="267"/>
                    </a:lnTo>
                    <a:lnTo>
                      <a:pt x="73" y="270"/>
                    </a:lnTo>
                    <a:lnTo>
                      <a:pt x="68" y="272"/>
                    </a:lnTo>
                    <a:lnTo>
                      <a:pt x="63" y="273"/>
                    </a:lnTo>
                    <a:lnTo>
                      <a:pt x="33" y="272"/>
                    </a:lnTo>
                    <a:lnTo>
                      <a:pt x="29" y="270"/>
                    </a:lnTo>
                    <a:lnTo>
                      <a:pt x="24" y="269"/>
                    </a:lnTo>
                    <a:lnTo>
                      <a:pt x="23" y="265"/>
                    </a:lnTo>
                    <a:lnTo>
                      <a:pt x="21" y="262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29" name="Freeform 31"/>
              <p:cNvSpPr>
                <a:spLocks/>
              </p:cNvSpPr>
              <p:nvPr/>
            </p:nvSpPr>
            <p:spPr bwMode="auto">
              <a:xfrm>
                <a:off x="1099" y="3488"/>
                <a:ext cx="72" cy="336"/>
              </a:xfrm>
              <a:custGeom>
                <a:avLst/>
                <a:gdLst>
                  <a:gd name="T0" fmla="*/ 0 w 50"/>
                  <a:gd name="T1" fmla="*/ 103 h 231"/>
                  <a:gd name="T2" fmla="*/ 0 w 50"/>
                  <a:gd name="T3" fmla="*/ 103 h 231"/>
                  <a:gd name="T4" fmla="*/ 46 w 50"/>
                  <a:gd name="T5" fmla="*/ 703 h 231"/>
                  <a:gd name="T6" fmla="*/ 46 w 50"/>
                  <a:gd name="T7" fmla="*/ 703 h 231"/>
                  <a:gd name="T8" fmla="*/ 95 w 50"/>
                  <a:gd name="T9" fmla="*/ 704 h 231"/>
                  <a:gd name="T10" fmla="*/ 150 w 50"/>
                  <a:gd name="T11" fmla="*/ 711 h 231"/>
                  <a:gd name="T12" fmla="*/ 150 w 50"/>
                  <a:gd name="T13" fmla="*/ 711 h 231"/>
                  <a:gd name="T14" fmla="*/ 86 w 50"/>
                  <a:gd name="T15" fmla="*/ 0 h 231"/>
                  <a:gd name="T16" fmla="*/ 86 w 50"/>
                  <a:gd name="T17" fmla="*/ 0 h 231"/>
                  <a:gd name="T18" fmla="*/ 69 w 50"/>
                  <a:gd name="T19" fmla="*/ 22 h 231"/>
                  <a:gd name="T20" fmla="*/ 46 w 50"/>
                  <a:gd name="T21" fmla="*/ 55 h 231"/>
                  <a:gd name="T22" fmla="*/ 20 w 50"/>
                  <a:gd name="T23" fmla="*/ 89 h 231"/>
                  <a:gd name="T24" fmla="*/ 9 w 50"/>
                  <a:gd name="T25" fmla="*/ 99 h 231"/>
                  <a:gd name="T26" fmla="*/ 0 w 50"/>
                  <a:gd name="T27" fmla="*/ 103 h 231"/>
                  <a:gd name="T28" fmla="*/ 0 w 50"/>
                  <a:gd name="T29" fmla="*/ 103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231"/>
                  <a:gd name="T47" fmla="*/ 50 w 50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231">
                    <a:moveTo>
                      <a:pt x="0" y="34"/>
                    </a:moveTo>
                    <a:lnTo>
                      <a:pt x="0" y="34"/>
                    </a:lnTo>
                    <a:lnTo>
                      <a:pt x="15" y="228"/>
                    </a:lnTo>
                    <a:lnTo>
                      <a:pt x="32" y="229"/>
                    </a:lnTo>
                    <a:lnTo>
                      <a:pt x="50" y="231"/>
                    </a:lnTo>
                    <a:lnTo>
                      <a:pt x="29" y="0"/>
                    </a:lnTo>
                    <a:lnTo>
                      <a:pt x="23" y="7"/>
                    </a:lnTo>
                    <a:lnTo>
                      <a:pt x="15" y="18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77787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0" name="Freeform 32"/>
              <p:cNvSpPr>
                <a:spLocks/>
              </p:cNvSpPr>
              <p:nvPr/>
            </p:nvSpPr>
            <p:spPr bwMode="auto">
              <a:xfrm>
                <a:off x="1032" y="3517"/>
                <a:ext cx="292" cy="297"/>
              </a:xfrm>
              <a:custGeom>
                <a:avLst/>
                <a:gdLst>
                  <a:gd name="T0" fmla="*/ 70 w 201"/>
                  <a:gd name="T1" fmla="*/ 502 h 204"/>
                  <a:gd name="T2" fmla="*/ 32 w 201"/>
                  <a:gd name="T3" fmla="*/ 438 h 204"/>
                  <a:gd name="T4" fmla="*/ 13 w 201"/>
                  <a:gd name="T5" fmla="*/ 367 h 204"/>
                  <a:gd name="T6" fmla="*/ 9 w 201"/>
                  <a:gd name="T7" fmla="*/ 293 h 204"/>
                  <a:gd name="T8" fmla="*/ 9 w 201"/>
                  <a:gd name="T9" fmla="*/ 218 h 204"/>
                  <a:gd name="T10" fmla="*/ 1 w 201"/>
                  <a:gd name="T11" fmla="*/ 195 h 204"/>
                  <a:gd name="T12" fmla="*/ 1 w 201"/>
                  <a:gd name="T13" fmla="*/ 169 h 204"/>
                  <a:gd name="T14" fmla="*/ 22 w 201"/>
                  <a:gd name="T15" fmla="*/ 144 h 204"/>
                  <a:gd name="T16" fmla="*/ 70 w 201"/>
                  <a:gd name="T17" fmla="*/ 111 h 204"/>
                  <a:gd name="T18" fmla="*/ 97 w 201"/>
                  <a:gd name="T19" fmla="*/ 102 h 204"/>
                  <a:gd name="T20" fmla="*/ 144 w 201"/>
                  <a:gd name="T21" fmla="*/ 89 h 204"/>
                  <a:gd name="T22" fmla="*/ 182 w 201"/>
                  <a:gd name="T23" fmla="*/ 76 h 204"/>
                  <a:gd name="T24" fmla="*/ 238 w 201"/>
                  <a:gd name="T25" fmla="*/ 42 h 204"/>
                  <a:gd name="T26" fmla="*/ 272 w 201"/>
                  <a:gd name="T27" fmla="*/ 25 h 204"/>
                  <a:gd name="T28" fmla="*/ 344 w 201"/>
                  <a:gd name="T29" fmla="*/ 1 h 204"/>
                  <a:gd name="T30" fmla="*/ 446 w 201"/>
                  <a:gd name="T31" fmla="*/ 0 h 204"/>
                  <a:gd name="T32" fmla="*/ 513 w 201"/>
                  <a:gd name="T33" fmla="*/ 13 h 204"/>
                  <a:gd name="T34" fmla="*/ 549 w 201"/>
                  <a:gd name="T35" fmla="*/ 28 h 204"/>
                  <a:gd name="T36" fmla="*/ 577 w 201"/>
                  <a:gd name="T37" fmla="*/ 55 h 204"/>
                  <a:gd name="T38" fmla="*/ 581 w 201"/>
                  <a:gd name="T39" fmla="*/ 68 h 204"/>
                  <a:gd name="T40" fmla="*/ 581 w 201"/>
                  <a:gd name="T41" fmla="*/ 130 h 204"/>
                  <a:gd name="T42" fmla="*/ 581 w 201"/>
                  <a:gd name="T43" fmla="*/ 162 h 204"/>
                  <a:gd name="T44" fmla="*/ 607 w 201"/>
                  <a:gd name="T45" fmla="*/ 236 h 204"/>
                  <a:gd name="T46" fmla="*/ 616 w 201"/>
                  <a:gd name="T47" fmla="*/ 278 h 204"/>
                  <a:gd name="T48" fmla="*/ 588 w 201"/>
                  <a:gd name="T49" fmla="*/ 333 h 204"/>
                  <a:gd name="T50" fmla="*/ 581 w 201"/>
                  <a:gd name="T51" fmla="*/ 345 h 204"/>
                  <a:gd name="T52" fmla="*/ 588 w 201"/>
                  <a:gd name="T53" fmla="*/ 358 h 204"/>
                  <a:gd name="T54" fmla="*/ 597 w 201"/>
                  <a:gd name="T55" fmla="*/ 377 h 204"/>
                  <a:gd name="T56" fmla="*/ 603 w 201"/>
                  <a:gd name="T57" fmla="*/ 405 h 204"/>
                  <a:gd name="T58" fmla="*/ 584 w 201"/>
                  <a:gd name="T59" fmla="*/ 432 h 204"/>
                  <a:gd name="T60" fmla="*/ 577 w 201"/>
                  <a:gd name="T61" fmla="*/ 462 h 204"/>
                  <a:gd name="T62" fmla="*/ 569 w 201"/>
                  <a:gd name="T63" fmla="*/ 489 h 204"/>
                  <a:gd name="T64" fmla="*/ 549 w 201"/>
                  <a:gd name="T65" fmla="*/ 549 h 204"/>
                  <a:gd name="T66" fmla="*/ 530 w 201"/>
                  <a:gd name="T67" fmla="*/ 571 h 204"/>
                  <a:gd name="T68" fmla="*/ 485 w 201"/>
                  <a:gd name="T69" fmla="*/ 601 h 204"/>
                  <a:gd name="T70" fmla="*/ 423 w 201"/>
                  <a:gd name="T71" fmla="*/ 622 h 204"/>
                  <a:gd name="T72" fmla="*/ 325 w 201"/>
                  <a:gd name="T73" fmla="*/ 629 h 204"/>
                  <a:gd name="T74" fmla="*/ 272 w 201"/>
                  <a:gd name="T75" fmla="*/ 623 h 204"/>
                  <a:gd name="T76" fmla="*/ 182 w 201"/>
                  <a:gd name="T77" fmla="*/ 598 h 204"/>
                  <a:gd name="T78" fmla="*/ 122 w 201"/>
                  <a:gd name="T79" fmla="*/ 555 h 204"/>
                  <a:gd name="T80" fmla="*/ 70 w 201"/>
                  <a:gd name="T81" fmla="*/ 502 h 2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1"/>
                  <a:gd name="T124" fmla="*/ 0 h 204"/>
                  <a:gd name="T125" fmla="*/ 201 w 201"/>
                  <a:gd name="T126" fmla="*/ 204 h 2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1" h="204">
                    <a:moveTo>
                      <a:pt x="23" y="163"/>
                    </a:moveTo>
                    <a:lnTo>
                      <a:pt x="23" y="163"/>
                    </a:lnTo>
                    <a:lnTo>
                      <a:pt x="16" y="153"/>
                    </a:lnTo>
                    <a:lnTo>
                      <a:pt x="10" y="142"/>
                    </a:lnTo>
                    <a:lnTo>
                      <a:pt x="6" y="131"/>
                    </a:lnTo>
                    <a:lnTo>
                      <a:pt x="4" y="119"/>
                    </a:lnTo>
                    <a:lnTo>
                      <a:pt x="3" y="108"/>
                    </a:lnTo>
                    <a:lnTo>
                      <a:pt x="3" y="95"/>
                    </a:lnTo>
                    <a:lnTo>
                      <a:pt x="3" y="71"/>
                    </a:lnTo>
                    <a:lnTo>
                      <a:pt x="3" y="67"/>
                    </a:lnTo>
                    <a:lnTo>
                      <a:pt x="1" y="63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7" y="47"/>
                    </a:lnTo>
                    <a:lnTo>
                      <a:pt x="15" y="42"/>
                    </a:lnTo>
                    <a:lnTo>
                      <a:pt x="23" y="36"/>
                    </a:lnTo>
                    <a:lnTo>
                      <a:pt x="32" y="33"/>
                    </a:lnTo>
                    <a:lnTo>
                      <a:pt x="40" y="32"/>
                    </a:lnTo>
                    <a:lnTo>
                      <a:pt x="47" y="29"/>
                    </a:lnTo>
                    <a:lnTo>
                      <a:pt x="59" y="25"/>
                    </a:lnTo>
                    <a:lnTo>
                      <a:pt x="68" y="19"/>
                    </a:lnTo>
                    <a:lnTo>
                      <a:pt x="78" y="14"/>
                    </a:lnTo>
                    <a:lnTo>
                      <a:pt x="89" y="8"/>
                    </a:lnTo>
                    <a:lnTo>
                      <a:pt x="99" y="4"/>
                    </a:lnTo>
                    <a:lnTo>
                      <a:pt x="112" y="1"/>
                    </a:lnTo>
                    <a:lnTo>
                      <a:pt x="129" y="0"/>
                    </a:lnTo>
                    <a:lnTo>
                      <a:pt x="145" y="0"/>
                    </a:lnTo>
                    <a:lnTo>
                      <a:pt x="160" y="1"/>
                    </a:lnTo>
                    <a:lnTo>
                      <a:pt x="167" y="4"/>
                    </a:lnTo>
                    <a:lnTo>
                      <a:pt x="173" y="5"/>
                    </a:lnTo>
                    <a:lnTo>
                      <a:pt x="179" y="9"/>
                    </a:lnTo>
                    <a:lnTo>
                      <a:pt x="183" y="12"/>
                    </a:lnTo>
                    <a:lnTo>
                      <a:pt x="188" y="18"/>
                    </a:lnTo>
                    <a:lnTo>
                      <a:pt x="189" y="22"/>
                    </a:lnTo>
                    <a:lnTo>
                      <a:pt x="189" y="32"/>
                    </a:lnTo>
                    <a:lnTo>
                      <a:pt x="189" y="42"/>
                    </a:lnTo>
                    <a:lnTo>
                      <a:pt x="189" y="52"/>
                    </a:lnTo>
                    <a:lnTo>
                      <a:pt x="192" y="60"/>
                    </a:lnTo>
                    <a:lnTo>
                      <a:pt x="198" y="76"/>
                    </a:lnTo>
                    <a:lnTo>
                      <a:pt x="201" y="83"/>
                    </a:lnTo>
                    <a:lnTo>
                      <a:pt x="201" y="90"/>
                    </a:lnTo>
                    <a:lnTo>
                      <a:pt x="200" y="98"/>
                    </a:lnTo>
                    <a:lnTo>
                      <a:pt x="192" y="108"/>
                    </a:lnTo>
                    <a:lnTo>
                      <a:pt x="189" y="112"/>
                    </a:lnTo>
                    <a:lnTo>
                      <a:pt x="189" y="115"/>
                    </a:lnTo>
                    <a:lnTo>
                      <a:pt x="192" y="116"/>
                    </a:lnTo>
                    <a:lnTo>
                      <a:pt x="195" y="122"/>
                    </a:lnTo>
                    <a:lnTo>
                      <a:pt x="197" y="126"/>
                    </a:lnTo>
                    <a:lnTo>
                      <a:pt x="197" y="131"/>
                    </a:lnTo>
                    <a:lnTo>
                      <a:pt x="195" y="133"/>
                    </a:lnTo>
                    <a:lnTo>
                      <a:pt x="191" y="140"/>
                    </a:lnTo>
                    <a:lnTo>
                      <a:pt x="189" y="145"/>
                    </a:lnTo>
                    <a:lnTo>
                      <a:pt x="188" y="150"/>
                    </a:lnTo>
                    <a:lnTo>
                      <a:pt x="186" y="159"/>
                    </a:lnTo>
                    <a:lnTo>
                      <a:pt x="183" y="170"/>
                    </a:lnTo>
                    <a:lnTo>
                      <a:pt x="179" y="178"/>
                    </a:lnTo>
                    <a:lnTo>
                      <a:pt x="173" y="185"/>
                    </a:lnTo>
                    <a:lnTo>
                      <a:pt x="169" y="190"/>
                    </a:lnTo>
                    <a:lnTo>
                      <a:pt x="158" y="195"/>
                    </a:lnTo>
                    <a:lnTo>
                      <a:pt x="149" y="198"/>
                    </a:lnTo>
                    <a:lnTo>
                      <a:pt x="138" y="201"/>
                    </a:lnTo>
                    <a:lnTo>
                      <a:pt x="124" y="202"/>
                    </a:lnTo>
                    <a:lnTo>
                      <a:pt x="106" y="204"/>
                    </a:lnTo>
                    <a:lnTo>
                      <a:pt x="89" y="202"/>
                    </a:lnTo>
                    <a:lnTo>
                      <a:pt x="72" y="200"/>
                    </a:lnTo>
                    <a:lnTo>
                      <a:pt x="59" y="194"/>
                    </a:lnTo>
                    <a:lnTo>
                      <a:pt x="49" y="187"/>
                    </a:lnTo>
                    <a:lnTo>
                      <a:pt x="40" y="180"/>
                    </a:lnTo>
                    <a:lnTo>
                      <a:pt x="34" y="173"/>
                    </a:lnTo>
                    <a:lnTo>
                      <a:pt x="23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1" name="Freeform 33"/>
              <p:cNvSpPr>
                <a:spLocks/>
              </p:cNvSpPr>
              <p:nvPr/>
            </p:nvSpPr>
            <p:spPr bwMode="auto">
              <a:xfrm>
                <a:off x="1040" y="3530"/>
                <a:ext cx="274" cy="269"/>
              </a:xfrm>
              <a:custGeom>
                <a:avLst/>
                <a:gdLst>
                  <a:gd name="T0" fmla="*/ 176 w 188"/>
                  <a:gd name="T1" fmla="*/ 529 h 185"/>
                  <a:gd name="T2" fmla="*/ 80 w 188"/>
                  <a:gd name="T3" fmla="*/ 446 h 185"/>
                  <a:gd name="T4" fmla="*/ 52 w 188"/>
                  <a:gd name="T5" fmla="*/ 419 h 185"/>
                  <a:gd name="T6" fmla="*/ 32 w 188"/>
                  <a:gd name="T7" fmla="*/ 366 h 185"/>
                  <a:gd name="T8" fmla="*/ 19 w 188"/>
                  <a:gd name="T9" fmla="*/ 304 h 185"/>
                  <a:gd name="T10" fmla="*/ 13 w 188"/>
                  <a:gd name="T11" fmla="*/ 205 h 185"/>
                  <a:gd name="T12" fmla="*/ 13 w 188"/>
                  <a:gd name="T13" fmla="*/ 188 h 185"/>
                  <a:gd name="T14" fmla="*/ 1 w 188"/>
                  <a:gd name="T15" fmla="*/ 167 h 185"/>
                  <a:gd name="T16" fmla="*/ 0 w 188"/>
                  <a:gd name="T17" fmla="*/ 157 h 185"/>
                  <a:gd name="T18" fmla="*/ 19 w 188"/>
                  <a:gd name="T19" fmla="*/ 144 h 185"/>
                  <a:gd name="T20" fmla="*/ 69 w 188"/>
                  <a:gd name="T21" fmla="*/ 103 h 185"/>
                  <a:gd name="T22" fmla="*/ 87 w 188"/>
                  <a:gd name="T23" fmla="*/ 102 h 185"/>
                  <a:gd name="T24" fmla="*/ 124 w 188"/>
                  <a:gd name="T25" fmla="*/ 93 h 185"/>
                  <a:gd name="T26" fmla="*/ 143 w 188"/>
                  <a:gd name="T27" fmla="*/ 83 h 185"/>
                  <a:gd name="T28" fmla="*/ 163 w 188"/>
                  <a:gd name="T29" fmla="*/ 80 h 185"/>
                  <a:gd name="T30" fmla="*/ 195 w 188"/>
                  <a:gd name="T31" fmla="*/ 61 h 185"/>
                  <a:gd name="T32" fmla="*/ 210 w 188"/>
                  <a:gd name="T33" fmla="*/ 48 h 185"/>
                  <a:gd name="T34" fmla="*/ 278 w 188"/>
                  <a:gd name="T35" fmla="*/ 15 h 185"/>
                  <a:gd name="T36" fmla="*/ 326 w 188"/>
                  <a:gd name="T37" fmla="*/ 0 h 185"/>
                  <a:gd name="T38" fmla="*/ 394 w 188"/>
                  <a:gd name="T39" fmla="*/ 0 h 185"/>
                  <a:gd name="T40" fmla="*/ 459 w 188"/>
                  <a:gd name="T41" fmla="*/ 0 h 185"/>
                  <a:gd name="T42" fmla="*/ 514 w 188"/>
                  <a:gd name="T43" fmla="*/ 19 h 185"/>
                  <a:gd name="T44" fmla="*/ 535 w 188"/>
                  <a:gd name="T45" fmla="*/ 41 h 185"/>
                  <a:gd name="T46" fmla="*/ 535 w 188"/>
                  <a:gd name="T47" fmla="*/ 52 h 185"/>
                  <a:gd name="T48" fmla="*/ 535 w 188"/>
                  <a:gd name="T49" fmla="*/ 116 h 185"/>
                  <a:gd name="T50" fmla="*/ 547 w 188"/>
                  <a:gd name="T51" fmla="*/ 167 h 185"/>
                  <a:gd name="T52" fmla="*/ 563 w 188"/>
                  <a:gd name="T53" fmla="*/ 196 h 185"/>
                  <a:gd name="T54" fmla="*/ 582 w 188"/>
                  <a:gd name="T55" fmla="*/ 234 h 185"/>
                  <a:gd name="T56" fmla="*/ 576 w 188"/>
                  <a:gd name="T57" fmla="*/ 262 h 185"/>
                  <a:gd name="T58" fmla="*/ 574 w 188"/>
                  <a:gd name="T59" fmla="*/ 273 h 185"/>
                  <a:gd name="T60" fmla="*/ 539 w 188"/>
                  <a:gd name="T61" fmla="*/ 323 h 185"/>
                  <a:gd name="T62" fmla="*/ 548 w 188"/>
                  <a:gd name="T63" fmla="*/ 334 h 185"/>
                  <a:gd name="T64" fmla="*/ 557 w 188"/>
                  <a:gd name="T65" fmla="*/ 359 h 185"/>
                  <a:gd name="T66" fmla="*/ 539 w 188"/>
                  <a:gd name="T67" fmla="*/ 387 h 185"/>
                  <a:gd name="T68" fmla="*/ 533 w 188"/>
                  <a:gd name="T69" fmla="*/ 409 h 185"/>
                  <a:gd name="T70" fmla="*/ 523 w 188"/>
                  <a:gd name="T71" fmla="*/ 442 h 185"/>
                  <a:gd name="T72" fmla="*/ 516 w 188"/>
                  <a:gd name="T73" fmla="*/ 465 h 185"/>
                  <a:gd name="T74" fmla="*/ 496 w 188"/>
                  <a:gd name="T75" fmla="*/ 494 h 185"/>
                  <a:gd name="T76" fmla="*/ 452 w 188"/>
                  <a:gd name="T77" fmla="*/ 529 h 185"/>
                  <a:gd name="T78" fmla="*/ 394 w 188"/>
                  <a:gd name="T79" fmla="*/ 555 h 185"/>
                  <a:gd name="T80" fmla="*/ 306 w 188"/>
                  <a:gd name="T81" fmla="*/ 569 h 185"/>
                  <a:gd name="T82" fmla="*/ 284 w 188"/>
                  <a:gd name="T83" fmla="*/ 569 h 185"/>
                  <a:gd name="T84" fmla="*/ 259 w 188"/>
                  <a:gd name="T85" fmla="*/ 560 h 185"/>
                  <a:gd name="T86" fmla="*/ 201 w 188"/>
                  <a:gd name="T87" fmla="*/ 541 h 185"/>
                  <a:gd name="T88" fmla="*/ 176 w 188"/>
                  <a:gd name="T89" fmla="*/ 529 h 1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8"/>
                  <a:gd name="T136" fmla="*/ 0 h 185"/>
                  <a:gd name="T137" fmla="*/ 188 w 188"/>
                  <a:gd name="T138" fmla="*/ 185 h 1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8" h="185">
                    <a:moveTo>
                      <a:pt x="57" y="172"/>
                    </a:moveTo>
                    <a:lnTo>
                      <a:pt x="57" y="172"/>
                    </a:lnTo>
                    <a:lnTo>
                      <a:pt x="37" y="155"/>
                    </a:lnTo>
                    <a:lnTo>
                      <a:pt x="26" y="145"/>
                    </a:lnTo>
                    <a:lnTo>
                      <a:pt x="17" y="136"/>
                    </a:lnTo>
                    <a:lnTo>
                      <a:pt x="13" y="127"/>
                    </a:lnTo>
                    <a:lnTo>
                      <a:pt x="10" y="119"/>
                    </a:lnTo>
                    <a:lnTo>
                      <a:pt x="7" y="109"/>
                    </a:lnTo>
                    <a:lnTo>
                      <a:pt x="6" y="99"/>
                    </a:lnTo>
                    <a:lnTo>
                      <a:pt x="4" y="81"/>
                    </a:lnTo>
                    <a:lnTo>
                      <a:pt x="4" y="67"/>
                    </a:lnTo>
                    <a:lnTo>
                      <a:pt x="4" y="61"/>
                    </a:lnTo>
                    <a:lnTo>
                      <a:pt x="3" y="58"/>
                    </a:lnTo>
                    <a:lnTo>
                      <a:pt x="1" y="54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6" y="47"/>
                    </a:lnTo>
                    <a:lnTo>
                      <a:pt x="17" y="37"/>
                    </a:lnTo>
                    <a:lnTo>
                      <a:pt x="22" y="34"/>
                    </a:lnTo>
                    <a:lnTo>
                      <a:pt x="28" y="33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6" y="27"/>
                    </a:lnTo>
                    <a:lnTo>
                      <a:pt x="53" y="26"/>
                    </a:lnTo>
                    <a:lnTo>
                      <a:pt x="59" y="23"/>
                    </a:lnTo>
                    <a:lnTo>
                      <a:pt x="63" y="20"/>
                    </a:lnTo>
                    <a:lnTo>
                      <a:pt x="68" y="16"/>
                    </a:lnTo>
                    <a:lnTo>
                      <a:pt x="77" y="10"/>
                    </a:lnTo>
                    <a:lnTo>
                      <a:pt x="90" y="5"/>
                    </a:lnTo>
                    <a:lnTo>
                      <a:pt x="97" y="2"/>
                    </a:lnTo>
                    <a:lnTo>
                      <a:pt x="106" y="0"/>
                    </a:lnTo>
                    <a:lnTo>
                      <a:pt x="127" y="0"/>
                    </a:lnTo>
                    <a:lnTo>
                      <a:pt x="137" y="0"/>
                    </a:lnTo>
                    <a:lnTo>
                      <a:pt x="148" y="0"/>
                    </a:lnTo>
                    <a:lnTo>
                      <a:pt x="158" y="3"/>
                    </a:lnTo>
                    <a:lnTo>
                      <a:pt x="166" y="6"/>
                    </a:lnTo>
                    <a:lnTo>
                      <a:pt x="170" y="10"/>
                    </a:lnTo>
                    <a:lnTo>
                      <a:pt x="173" y="13"/>
                    </a:lnTo>
                    <a:lnTo>
                      <a:pt x="173" y="17"/>
                    </a:lnTo>
                    <a:lnTo>
                      <a:pt x="174" y="29"/>
                    </a:lnTo>
                    <a:lnTo>
                      <a:pt x="173" y="38"/>
                    </a:lnTo>
                    <a:lnTo>
                      <a:pt x="173" y="46"/>
                    </a:lnTo>
                    <a:lnTo>
                      <a:pt x="176" y="54"/>
                    </a:lnTo>
                    <a:lnTo>
                      <a:pt x="182" y="64"/>
                    </a:lnTo>
                    <a:lnTo>
                      <a:pt x="186" y="72"/>
                    </a:lnTo>
                    <a:lnTo>
                      <a:pt x="188" y="76"/>
                    </a:lnTo>
                    <a:lnTo>
                      <a:pt x="188" y="81"/>
                    </a:lnTo>
                    <a:lnTo>
                      <a:pt x="186" y="85"/>
                    </a:lnTo>
                    <a:lnTo>
                      <a:pt x="185" y="89"/>
                    </a:lnTo>
                    <a:lnTo>
                      <a:pt x="176" y="100"/>
                    </a:lnTo>
                    <a:lnTo>
                      <a:pt x="174" y="105"/>
                    </a:lnTo>
                    <a:lnTo>
                      <a:pt x="177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9" y="120"/>
                    </a:lnTo>
                    <a:lnTo>
                      <a:pt x="174" y="126"/>
                    </a:lnTo>
                    <a:lnTo>
                      <a:pt x="172" y="133"/>
                    </a:lnTo>
                    <a:lnTo>
                      <a:pt x="170" y="138"/>
                    </a:lnTo>
                    <a:lnTo>
                      <a:pt x="169" y="144"/>
                    </a:lnTo>
                    <a:lnTo>
                      <a:pt x="167" y="151"/>
                    </a:lnTo>
                    <a:lnTo>
                      <a:pt x="164" y="157"/>
                    </a:lnTo>
                    <a:lnTo>
                      <a:pt x="160" y="161"/>
                    </a:lnTo>
                    <a:lnTo>
                      <a:pt x="154" y="167"/>
                    </a:lnTo>
                    <a:lnTo>
                      <a:pt x="146" y="172"/>
                    </a:lnTo>
                    <a:lnTo>
                      <a:pt x="137" y="176"/>
                    </a:lnTo>
                    <a:lnTo>
                      <a:pt x="127" y="181"/>
                    </a:lnTo>
                    <a:lnTo>
                      <a:pt x="114" y="183"/>
                    </a:lnTo>
                    <a:lnTo>
                      <a:pt x="99" y="185"/>
                    </a:lnTo>
                    <a:lnTo>
                      <a:pt x="92" y="185"/>
                    </a:lnTo>
                    <a:lnTo>
                      <a:pt x="84" y="182"/>
                    </a:lnTo>
                    <a:lnTo>
                      <a:pt x="69" y="179"/>
                    </a:lnTo>
                    <a:lnTo>
                      <a:pt x="65" y="176"/>
                    </a:lnTo>
                    <a:lnTo>
                      <a:pt x="57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2" name="Freeform 34"/>
              <p:cNvSpPr>
                <a:spLocks/>
              </p:cNvSpPr>
              <p:nvPr/>
            </p:nvSpPr>
            <p:spPr bwMode="auto">
              <a:xfrm>
                <a:off x="1042" y="3644"/>
                <a:ext cx="84" cy="67"/>
              </a:xfrm>
              <a:custGeom>
                <a:avLst/>
                <a:gdLst>
                  <a:gd name="T0" fmla="*/ 9 w 58"/>
                  <a:gd name="T1" fmla="*/ 0 h 46"/>
                  <a:gd name="T2" fmla="*/ 9 w 58"/>
                  <a:gd name="T3" fmla="*/ 0 h 46"/>
                  <a:gd name="T4" fmla="*/ 46 w 58"/>
                  <a:gd name="T5" fmla="*/ 52 h 46"/>
                  <a:gd name="T6" fmla="*/ 46 w 58"/>
                  <a:gd name="T7" fmla="*/ 52 h 46"/>
                  <a:gd name="T8" fmla="*/ 55 w 58"/>
                  <a:gd name="T9" fmla="*/ 68 h 46"/>
                  <a:gd name="T10" fmla="*/ 59 w 58"/>
                  <a:gd name="T11" fmla="*/ 87 h 46"/>
                  <a:gd name="T12" fmla="*/ 74 w 58"/>
                  <a:gd name="T13" fmla="*/ 106 h 46"/>
                  <a:gd name="T14" fmla="*/ 81 w 58"/>
                  <a:gd name="T15" fmla="*/ 115 h 46"/>
                  <a:gd name="T16" fmla="*/ 90 w 58"/>
                  <a:gd name="T17" fmla="*/ 115 h 46"/>
                  <a:gd name="T18" fmla="*/ 90 w 58"/>
                  <a:gd name="T19" fmla="*/ 115 h 46"/>
                  <a:gd name="T20" fmla="*/ 109 w 58"/>
                  <a:gd name="T21" fmla="*/ 115 h 46"/>
                  <a:gd name="T22" fmla="*/ 117 w 58"/>
                  <a:gd name="T23" fmla="*/ 108 h 46"/>
                  <a:gd name="T24" fmla="*/ 140 w 58"/>
                  <a:gd name="T25" fmla="*/ 89 h 46"/>
                  <a:gd name="T26" fmla="*/ 140 w 58"/>
                  <a:gd name="T27" fmla="*/ 89 h 46"/>
                  <a:gd name="T28" fmla="*/ 158 w 58"/>
                  <a:gd name="T29" fmla="*/ 76 h 46"/>
                  <a:gd name="T30" fmla="*/ 168 w 58"/>
                  <a:gd name="T31" fmla="*/ 76 h 46"/>
                  <a:gd name="T32" fmla="*/ 168 w 58"/>
                  <a:gd name="T33" fmla="*/ 76 h 46"/>
                  <a:gd name="T34" fmla="*/ 177 w 58"/>
                  <a:gd name="T35" fmla="*/ 83 h 46"/>
                  <a:gd name="T36" fmla="*/ 177 w 58"/>
                  <a:gd name="T37" fmla="*/ 87 h 46"/>
                  <a:gd name="T38" fmla="*/ 169 w 58"/>
                  <a:gd name="T39" fmla="*/ 89 h 46"/>
                  <a:gd name="T40" fmla="*/ 169 w 58"/>
                  <a:gd name="T41" fmla="*/ 89 h 46"/>
                  <a:gd name="T42" fmla="*/ 169 w 58"/>
                  <a:gd name="T43" fmla="*/ 99 h 46"/>
                  <a:gd name="T44" fmla="*/ 169 w 58"/>
                  <a:gd name="T45" fmla="*/ 115 h 46"/>
                  <a:gd name="T46" fmla="*/ 169 w 58"/>
                  <a:gd name="T47" fmla="*/ 121 h 46"/>
                  <a:gd name="T48" fmla="*/ 168 w 58"/>
                  <a:gd name="T49" fmla="*/ 127 h 46"/>
                  <a:gd name="T50" fmla="*/ 158 w 58"/>
                  <a:gd name="T51" fmla="*/ 135 h 46"/>
                  <a:gd name="T52" fmla="*/ 149 w 58"/>
                  <a:gd name="T53" fmla="*/ 140 h 46"/>
                  <a:gd name="T54" fmla="*/ 149 w 58"/>
                  <a:gd name="T55" fmla="*/ 140 h 46"/>
                  <a:gd name="T56" fmla="*/ 122 w 58"/>
                  <a:gd name="T57" fmla="*/ 143 h 46"/>
                  <a:gd name="T58" fmla="*/ 101 w 58"/>
                  <a:gd name="T59" fmla="*/ 143 h 46"/>
                  <a:gd name="T60" fmla="*/ 81 w 58"/>
                  <a:gd name="T61" fmla="*/ 130 h 46"/>
                  <a:gd name="T62" fmla="*/ 67 w 58"/>
                  <a:gd name="T63" fmla="*/ 115 h 46"/>
                  <a:gd name="T64" fmla="*/ 67 w 58"/>
                  <a:gd name="T65" fmla="*/ 115 h 46"/>
                  <a:gd name="T66" fmla="*/ 42 w 58"/>
                  <a:gd name="T67" fmla="*/ 66 h 46"/>
                  <a:gd name="T68" fmla="*/ 28 w 58"/>
                  <a:gd name="T69" fmla="*/ 42 h 46"/>
                  <a:gd name="T70" fmla="*/ 9 w 58"/>
                  <a:gd name="T71" fmla="*/ 25 h 46"/>
                  <a:gd name="T72" fmla="*/ 9 w 58"/>
                  <a:gd name="T73" fmla="*/ 25 h 46"/>
                  <a:gd name="T74" fmla="*/ 0 w 58"/>
                  <a:gd name="T75" fmla="*/ 19 h 46"/>
                  <a:gd name="T76" fmla="*/ 0 w 58"/>
                  <a:gd name="T77" fmla="*/ 9 h 46"/>
                  <a:gd name="T78" fmla="*/ 9 w 58"/>
                  <a:gd name="T79" fmla="*/ 0 h 46"/>
                  <a:gd name="T80" fmla="*/ 9 w 58"/>
                  <a:gd name="T81" fmla="*/ 0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"/>
                  <a:gd name="T124" fmla="*/ 0 h 46"/>
                  <a:gd name="T125" fmla="*/ 58 w 58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" h="46">
                    <a:moveTo>
                      <a:pt x="3" y="0"/>
                    </a:moveTo>
                    <a:lnTo>
                      <a:pt x="3" y="0"/>
                    </a:lnTo>
                    <a:lnTo>
                      <a:pt x="15" y="17"/>
                    </a:lnTo>
                    <a:lnTo>
                      <a:pt x="18" y="22"/>
                    </a:lnTo>
                    <a:lnTo>
                      <a:pt x="19" y="28"/>
                    </a:lnTo>
                    <a:lnTo>
                      <a:pt x="24" y="34"/>
                    </a:lnTo>
                    <a:lnTo>
                      <a:pt x="27" y="37"/>
                    </a:lnTo>
                    <a:lnTo>
                      <a:pt x="30" y="37"/>
                    </a:lnTo>
                    <a:lnTo>
                      <a:pt x="36" y="37"/>
                    </a:lnTo>
                    <a:lnTo>
                      <a:pt x="39" y="35"/>
                    </a:lnTo>
                    <a:lnTo>
                      <a:pt x="46" y="29"/>
                    </a:lnTo>
                    <a:lnTo>
                      <a:pt x="52" y="25"/>
                    </a:lnTo>
                    <a:lnTo>
                      <a:pt x="55" y="25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6" y="29"/>
                    </a:lnTo>
                    <a:lnTo>
                      <a:pt x="56" y="32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55" y="41"/>
                    </a:lnTo>
                    <a:lnTo>
                      <a:pt x="52" y="44"/>
                    </a:lnTo>
                    <a:lnTo>
                      <a:pt x="49" y="45"/>
                    </a:lnTo>
                    <a:lnTo>
                      <a:pt x="40" y="46"/>
                    </a:lnTo>
                    <a:lnTo>
                      <a:pt x="33" y="46"/>
                    </a:lnTo>
                    <a:lnTo>
                      <a:pt x="27" y="42"/>
                    </a:lnTo>
                    <a:lnTo>
                      <a:pt x="22" y="37"/>
                    </a:lnTo>
                    <a:lnTo>
                      <a:pt x="14" y="21"/>
                    </a:lnTo>
                    <a:lnTo>
                      <a:pt x="9" y="14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3" name="Freeform 35"/>
              <p:cNvSpPr>
                <a:spLocks/>
              </p:cNvSpPr>
              <p:nvPr/>
            </p:nvSpPr>
            <p:spPr bwMode="auto">
              <a:xfrm>
                <a:off x="1116" y="3558"/>
                <a:ext cx="133" cy="205"/>
              </a:xfrm>
              <a:custGeom>
                <a:avLst/>
                <a:gdLst>
                  <a:gd name="T0" fmla="*/ 272 w 91"/>
                  <a:gd name="T1" fmla="*/ 55 h 141"/>
                  <a:gd name="T2" fmla="*/ 263 w 91"/>
                  <a:gd name="T3" fmla="*/ 65 h 141"/>
                  <a:gd name="T4" fmla="*/ 156 w 91"/>
                  <a:gd name="T5" fmla="*/ 83 h 141"/>
                  <a:gd name="T6" fmla="*/ 69 w 91"/>
                  <a:gd name="T7" fmla="*/ 83 h 141"/>
                  <a:gd name="T8" fmla="*/ 34 w 91"/>
                  <a:gd name="T9" fmla="*/ 68 h 141"/>
                  <a:gd name="T10" fmla="*/ 26 w 91"/>
                  <a:gd name="T11" fmla="*/ 25 h 141"/>
                  <a:gd name="T12" fmla="*/ 32 w 91"/>
                  <a:gd name="T13" fmla="*/ 1 h 141"/>
                  <a:gd name="T14" fmla="*/ 22 w 91"/>
                  <a:gd name="T15" fmla="*/ 0 h 141"/>
                  <a:gd name="T16" fmla="*/ 9 w 91"/>
                  <a:gd name="T17" fmla="*/ 1 h 141"/>
                  <a:gd name="T18" fmla="*/ 15 w 91"/>
                  <a:gd name="T19" fmla="*/ 76 h 141"/>
                  <a:gd name="T20" fmla="*/ 26 w 91"/>
                  <a:gd name="T21" fmla="*/ 89 h 141"/>
                  <a:gd name="T22" fmla="*/ 1 w 91"/>
                  <a:gd name="T23" fmla="*/ 110 h 141"/>
                  <a:gd name="T24" fmla="*/ 1 w 91"/>
                  <a:gd name="T25" fmla="*/ 138 h 141"/>
                  <a:gd name="T26" fmla="*/ 15 w 91"/>
                  <a:gd name="T27" fmla="*/ 204 h 141"/>
                  <a:gd name="T28" fmla="*/ 0 w 91"/>
                  <a:gd name="T29" fmla="*/ 246 h 141"/>
                  <a:gd name="T30" fmla="*/ 1 w 91"/>
                  <a:gd name="T31" fmla="*/ 276 h 141"/>
                  <a:gd name="T32" fmla="*/ 34 w 91"/>
                  <a:gd name="T33" fmla="*/ 317 h 141"/>
                  <a:gd name="T34" fmla="*/ 22 w 91"/>
                  <a:gd name="T35" fmla="*/ 366 h 141"/>
                  <a:gd name="T36" fmla="*/ 26 w 91"/>
                  <a:gd name="T37" fmla="*/ 393 h 141"/>
                  <a:gd name="T38" fmla="*/ 79 w 91"/>
                  <a:gd name="T39" fmla="*/ 427 h 141"/>
                  <a:gd name="T40" fmla="*/ 175 w 91"/>
                  <a:gd name="T41" fmla="*/ 427 h 141"/>
                  <a:gd name="T42" fmla="*/ 235 w 91"/>
                  <a:gd name="T43" fmla="*/ 419 h 141"/>
                  <a:gd name="T44" fmla="*/ 222 w 91"/>
                  <a:gd name="T45" fmla="*/ 406 h 141"/>
                  <a:gd name="T46" fmla="*/ 89 w 91"/>
                  <a:gd name="T47" fmla="*/ 414 h 141"/>
                  <a:gd name="T48" fmla="*/ 60 w 91"/>
                  <a:gd name="T49" fmla="*/ 406 h 141"/>
                  <a:gd name="T50" fmla="*/ 32 w 91"/>
                  <a:gd name="T51" fmla="*/ 359 h 141"/>
                  <a:gd name="T52" fmla="*/ 50 w 91"/>
                  <a:gd name="T53" fmla="*/ 339 h 141"/>
                  <a:gd name="T54" fmla="*/ 137 w 91"/>
                  <a:gd name="T55" fmla="*/ 330 h 141"/>
                  <a:gd name="T56" fmla="*/ 250 w 91"/>
                  <a:gd name="T57" fmla="*/ 330 h 141"/>
                  <a:gd name="T58" fmla="*/ 251 w 91"/>
                  <a:gd name="T59" fmla="*/ 323 h 141"/>
                  <a:gd name="T60" fmla="*/ 205 w 91"/>
                  <a:gd name="T61" fmla="*/ 307 h 141"/>
                  <a:gd name="T62" fmla="*/ 89 w 91"/>
                  <a:gd name="T63" fmla="*/ 311 h 141"/>
                  <a:gd name="T64" fmla="*/ 42 w 91"/>
                  <a:gd name="T65" fmla="*/ 307 h 141"/>
                  <a:gd name="T66" fmla="*/ 26 w 91"/>
                  <a:gd name="T67" fmla="*/ 276 h 141"/>
                  <a:gd name="T68" fmla="*/ 26 w 91"/>
                  <a:gd name="T69" fmla="*/ 243 h 141"/>
                  <a:gd name="T70" fmla="*/ 41 w 91"/>
                  <a:gd name="T71" fmla="*/ 224 h 141"/>
                  <a:gd name="T72" fmla="*/ 69 w 91"/>
                  <a:gd name="T73" fmla="*/ 224 h 141"/>
                  <a:gd name="T74" fmla="*/ 241 w 91"/>
                  <a:gd name="T75" fmla="*/ 215 h 141"/>
                  <a:gd name="T76" fmla="*/ 251 w 91"/>
                  <a:gd name="T77" fmla="*/ 204 h 141"/>
                  <a:gd name="T78" fmla="*/ 212 w 91"/>
                  <a:gd name="T79" fmla="*/ 201 h 141"/>
                  <a:gd name="T80" fmla="*/ 69 w 91"/>
                  <a:gd name="T81" fmla="*/ 205 h 141"/>
                  <a:gd name="T82" fmla="*/ 41 w 91"/>
                  <a:gd name="T83" fmla="*/ 201 h 141"/>
                  <a:gd name="T84" fmla="*/ 9 w 91"/>
                  <a:gd name="T85" fmla="*/ 160 h 141"/>
                  <a:gd name="T86" fmla="*/ 22 w 91"/>
                  <a:gd name="T87" fmla="*/ 129 h 141"/>
                  <a:gd name="T88" fmla="*/ 61 w 91"/>
                  <a:gd name="T89" fmla="*/ 99 h 141"/>
                  <a:gd name="T90" fmla="*/ 130 w 91"/>
                  <a:gd name="T91" fmla="*/ 89 h 141"/>
                  <a:gd name="T92" fmla="*/ 251 w 91"/>
                  <a:gd name="T93" fmla="*/ 89 h 141"/>
                  <a:gd name="T94" fmla="*/ 272 w 91"/>
                  <a:gd name="T95" fmla="*/ 103 h 141"/>
                  <a:gd name="T96" fmla="*/ 284 w 91"/>
                  <a:gd name="T97" fmla="*/ 110 h 141"/>
                  <a:gd name="T98" fmla="*/ 284 w 91"/>
                  <a:gd name="T99" fmla="*/ 103 h 141"/>
                  <a:gd name="T100" fmla="*/ 282 w 91"/>
                  <a:gd name="T101" fmla="*/ 95 h 141"/>
                  <a:gd name="T102" fmla="*/ 282 w 91"/>
                  <a:gd name="T103" fmla="*/ 74 h 141"/>
                  <a:gd name="T104" fmla="*/ 276 w 91"/>
                  <a:gd name="T105" fmla="*/ 60 h 1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1"/>
                  <a:gd name="T160" fmla="*/ 0 h 141"/>
                  <a:gd name="T161" fmla="*/ 91 w 91"/>
                  <a:gd name="T162" fmla="*/ 141 h 1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1" h="141">
                    <a:moveTo>
                      <a:pt x="88" y="19"/>
                    </a:moveTo>
                    <a:lnTo>
                      <a:pt x="88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4" y="21"/>
                    </a:lnTo>
                    <a:lnTo>
                      <a:pt x="81" y="22"/>
                    </a:lnTo>
                    <a:lnTo>
                      <a:pt x="75" y="24"/>
                    </a:lnTo>
                    <a:lnTo>
                      <a:pt x="50" y="27"/>
                    </a:lnTo>
                    <a:lnTo>
                      <a:pt x="34" y="27"/>
                    </a:lnTo>
                    <a:lnTo>
                      <a:pt x="22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1" y="22"/>
                    </a:lnTo>
                    <a:lnTo>
                      <a:pt x="10" y="19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5" y="25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1" y="39"/>
                    </a:lnTo>
                    <a:lnTo>
                      <a:pt x="1" y="45"/>
                    </a:lnTo>
                    <a:lnTo>
                      <a:pt x="4" y="60"/>
                    </a:lnTo>
                    <a:lnTo>
                      <a:pt x="5" y="66"/>
                    </a:lnTo>
                    <a:lnTo>
                      <a:pt x="4" y="67"/>
                    </a:lnTo>
                    <a:lnTo>
                      <a:pt x="1" y="73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1" y="90"/>
                    </a:lnTo>
                    <a:lnTo>
                      <a:pt x="4" y="97"/>
                    </a:lnTo>
                    <a:lnTo>
                      <a:pt x="7" y="100"/>
                    </a:lnTo>
                    <a:lnTo>
                      <a:pt x="11" y="103"/>
                    </a:lnTo>
                    <a:lnTo>
                      <a:pt x="8" y="111"/>
                    </a:lnTo>
                    <a:lnTo>
                      <a:pt x="7" y="119"/>
                    </a:lnTo>
                    <a:lnTo>
                      <a:pt x="8" y="124"/>
                    </a:lnTo>
                    <a:lnTo>
                      <a:pt x="8" y="128"/>
                    </a:lnTo>
                    <a:lnTo>
                      <a:pt x="13" y="134"/>
                    </a:lnTo>
                    <a:lnTo>
                      <a:pt x="19" y="138"/>
                    </a:lnTo>
                    <a:lnTo>
                      <a:pt x="25" y="139"/>
                    </a:lnTo>
                    <a:lnTo>
                      <a:pt x="32" y="141"/>
                    </a:lnTo>
                    <a:lnTo>
                      <a:pt x="56" y="139"/>
                    </a:lnTo>
                    <a:lnTo>
                      <a:pt x="74" y="138"/>
                    </a:lnTo>
                    <a:lnTo>
                      <a:pt x="75" y="136"/>
                    </a:lnTo>
                    <a:lnTo>
                      <a:pt x="77" y="135"/>
                    </a:lnTo>
                    <a:lnTo>
                      <a:pt x="75" y="134"/>
                    </a:lnTo>
                    <a:lnTo>
                      <a:pt x="71" y="132"/>
                    </a:lnTo>
                    <a:lnTo>
                      <a:pt x="44" y="135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9" y="132"/>
                    </a:lnTo>
                    <a:lnTo>
                      <a:pt x="14" y="126"/>
                    </a:lnTo>
                    <a:lnTo>
                      <a:pt x="11" y="119"/>
                    </a:lnTo>
                    <a:lnTo>
                      <a:pt x="10" y="117"/>
                    </a:lnTo>
                    <a:lnTo>
                      <a:pt x="11" y="114"/>
                    </a:lnTo>
                    <a:lnTo>
                      <a:pt x="13" y="111"/>
                    </a:lnTo>
                    <a:lnTo>
                      <a:pt x="16" y="110"/>
                    </a:lnTo>
                    <a:lnTo>
                      <a:pt x="28" y="108"/>
                    </a:lnTo>
                    <a:lnTo>
                      <a:pt x="44" y="107"/>
                    </a:lnTo>
                    <a:lnTo>
                      <a:pt x="71" y="107"/>
                    </a:lnTo>
                    <a:lnTo>
                      <a:pt x="80" y="107"/>
                    </a:lnTo>
                    <a:lnTo>
                      <a:pt x="81" y="107"/>
                    </a:lnTo>
                    <a:lnTo>
                      <a:pt x="81" y="105"/>
                    </a:lnTo>
                    <a:lnTo>
                      <a:pt x="78" y="103"/>
                    </a:lnTo>
                    <a:lnTo>
                      <a:pt x="74" y="101"/>
                    </a:lnTo>
                    <a:lnTo>
                      <a:pt x="66" y="100"/>
                    </a:lnTo>
                    <a:lnTo>
                      <a:pt x="54" y="100"/>
                    </a:lnTo>
                    <a:lnTo>
                      <a:pt x="29" y="101"/>
                    </a:lnTo>
                    <a:lnTo>
                      <a:pt x="20" y="101"/>
                    </a:lnTo>
                    <a:lnTo>
                      <a:pt x="16" y="101"/>
                    </a:lnTo>
                    <a:lnTo>
                      <a:pt x="14" y="100"/>
                    </a:lnTo>
                    <a:lnTo>
                      <a:pt x="11" y="96"/>
                    </a:lnTo>
                    <a:lnTo>
                      <a:pt x="8" y="90"/>
                    </a:lnTo>
                    <a:lnTo>
                      <a:pt x="7" y="84"/>
                    </a:lnTo>
                    <a:lnTo>
                      <a:pt x="7" y="81"/>
                    </a:lnTo>
                    <a:lnTo>
                      <a:pt x="8" y="79"/>
                    </a:lnTo>
                    <a:lnTo>
                      <a:pt x="10" y="74"/>
                    </a:lnTo>
                    <a:lnTo>
                      <a:pt x="13" y="73"/>
                    </a:lnTo>
                    <a:lnTo>
                      <a:pt x="16" y="73"/>
                    </a:lnTo>
                    <a:lnTo>
                      <a:pt x="22" y="73"/>
                    </a:lnTo>
                    <a:lnTo>
                      <a:pt x="53" y="72"/>
                    </a:lnTo>
                    <a:lnTo>
                      <a:pt x="69" y="72"/>
                    </a:lnTo>
                    <a:lnTo>
                      <a:pt x="77" y="70"/>
                    </a:lnTo>
                    <a:lnTo>
                      <a:pt x="80" y="67"/>
                    </a:lnTo>
                    <a:lnTo>
                      <a:pt x="81" y="66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68" y="65"/>
                    </a:lnTo>
                    <a:lnTo>
                      <a:pt x="37" y="66"/>
                    </a:lnTo>
                    <a:lnTo>
                      <a:pt x="22" y="67"/>
                    </a:lnTo>
                    <a:lnTo>
                      <a:pt x="16" y="66"/>
                    </a:lnTo>
                    <a:lnTo>
                      <a:pt x="13" y="65"/>
                    </a:lnTo>
                    <a:lnTo>
                      <a:pt x="7" y="62"/>
                    </a:lnTo>
                    <a:lnTo>
                      <a:pt x="4" y="56"/>
                    </a:lnTo>
                    <a:lnTo>
                      <a:pt x="3" y="52"/>
                    </a:lnTo>
                    <a:lnTo>
                      <a:pt x="3" y="49"/>
                    </a:lnTo>
                    <a:lnTo>
                      <a:pt x="4" y="45"/>
                    </a:lnTo>
                    <a:lnTo>
                      <a:pt x="7" y="42"/>
                    </a:lnTo>
                    <a:lnTo>
                      <a:pt x="13" y="36"/>
                    </a:lnTo>
                    <a:lnTo>
                      <a:pt x="20" y="32"/>
                    </a:lnTo>
                    <a:lnTo>
                      <a:pt x="29" y="31"/>
                    </a:lnTo>
                    <a:lnTo>
                      <a:pt x="42" y="29"/>
                    </a:lnTo>
                    <a:lnTo>
                      <a:pt x="68" y="28"/>
                    </a:lnTo>
                    <a:lnTo>
                      <a:pt x="77" y="28"/>
                    </a:lnTo>
                    <a:lnTo>
                      <a:pt x="81" y="29"/>
                    </a:lnTo>
                    <a:lnTo>
                      <a:pt x="84" y="29"/>
                    </a:lnTo>
                    <a:lnTo>
                      <a:pt x="87" y="34"/>
                    </a:lnTo>
                    <a:lnTo>
                      <a:pt x="88" y="36"/>
                    </a:lnTo>
                    <a:lnTo>
                      <a:pt x="90" y="38"/>
                    </a:lnTo>
                    <a:lnTo>
                      <a:pt x="91" y="36"/>
                    </a:lnTo>
                    <a:lnTo>
                      <a:pt x="91" y="35"/>
                    </a:lnTo>
                    <a:lnTo>
                      <a:pt x="91" y="34"/>
                    </a:lnTo>
                    <a:lnTo>
                      <a:pt x="90" y="34"/>
                    </a:lnTo>
                    <a:lnTo>
                      <a:pt x="90" y="31"/>
                    </a:lnTo>
                    <a:lnTo>
                      <a:pt x="88" y="27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8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4" name="Freeform 36"/>
              <p:cNvSpPr>
                <a:spLocks/>
              </p:cNvSpPr>
              <p:nvPr/>
            </p:nvSpPr>
            <p:spPr bwMode="auto">
              <a:xfrm>
                <a:off x="1074" y="3569"/>
                <a:ext cx="42" cy="44"/>
              </a:xfrm>
              <a:custGeom>
                <a:avLst/>
                <a:gdLst>
                  <a:gd name="T0" fmla="*/ 88 w 29"/>
                  <a:gd name="T1" fmla="*/ 95 h 30"/>
                  <a:gd name="T2" fmla="*/ 88 w 29"/>
                  <a:gd name="T3" fmla="*/ 95 h 30"/>
                  <a:gd name="T4" fmla="*/ 74 w 29"/>
                  <a:gd name="T5" fmla="*/ 60 h 30"/>
                  <a:gd name="T6" fmla="*/ 61 w 29"/>
                  <a:gd name="T7" fmla="*/ 32 h 30"/>
                  <a:gd name="T8" fmla="*/ 52 w 29"/>
                  <a:gd name="T9" fmla="*/ 22 h 30"/>
                  <a:gd name="T10" fmla="*/ 36 w 29"/>
                  <a:gd name="T11" fmla="*/ 19 h 30"/>
                  <a:gd name="T12" fmla="*/ 36 w 29"/>
                  <a:gd name="T13" fmla="*/ 19 h 30"/>
                  <a:gd name="T14" fmla="*/ 9 w 29"/>
                  <a:gd name="T15" fmla="*/ 13 h 30"/>
                  <a:gd name="T16" fmla="*/ 0 w 29"/>
                  <a:gd name="T17" fmla="*/ 13 h 30"/>
                  <a:gd name="T18" fmla="*/ 0 w 29"/>
                  <a:gd name="T19" fmla="*/ 13 h 30"/>
                  <a:gd name="T20" fmla="*/ 9 w 29"/>
                  <a:gd name="T21" fmla="*/ 9 h 30"/>
                  <a:gd name="T22" fmla="*/ 25 w 29"/>
                  <a:gd name="T23" fmla="*/ 6 h 30"/>
                  <a:gd name="T24" fmla="*/ 36 w 29"/>
                  <a:gd name="T25" fmla="*/ 0 h 30"/>
                  <a:gd name="T26" fmla="*/ 46 w 29"/>
                  <a:gd name="T27" fmla="*/ 6 h 30"/>
                  <a:gd name="T28" fmla="*/ 55 w 29"/>
                  <a:gd name="T29" fmla="*/ 9 h 30"/>
                  <a:gd name="T30" fmla="*/ 62 w 29"/>
                  <a:gd name="T31" fmla="*/ 19 h 30"/>
                  <a:gd name="T32" fmla="*/ 62 w 29"/>
                  <a:gd name="T33" fmla="*/ 19 h 30"/>
                  <a:gd name="T34" fmla="*/ 80 w 29"/>
                  <a:gd name="T35" fmla="*/ 45 h 30"/>
                  <a:gd name="T36" fmla="*/ 81 w 29"/>
                  <a:gd name="T37" fmla="*/ 66 h 30"/>
                  <a:gd name="T38" fmla="*/ 88 w 29"/>
                  <a:gd name="T39" fmla="*/ 95 h 30"/>
                  <a:gd name="T40" fmla="*/ 88 w 29"/>
                  <a:gd name="T41" fmla="*/ 95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30"/>
                  <a:gd name="T65" fmla="*/ 29 w 29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30">
                    <a:moveTo>
                      <a:pt x="29" y="30"/>
                    </a:moveTo>
                    <a:lnTo>
                      <a:pt x="29" y="30"/>
                    </a:lnTo>
                    <a:lnTo>
                      <a:pt x="24" y="19"/>
                    </a:lnTo>
                    <a:lnTo>
                      <a:pt x="20" y="10"/>
                    </a:lnTo>
                    <a:lnTo>
                      <a:pt x="17" y="7"/>
                    </a:lnTo>
                    <a:lnTo>
                      <a:pt x="12" y="6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26" y="14"/>
                    </a:lnTo>
                    <a:lnTo>
                      <a:pt x="27" y="21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5" name="Freeform 37"/>
              <p:cNvSpPr>
                <a:spLocks/>
              </p:cNvSpPr>
              <p:nvPr/>
            </p:nvSpPr>
            <p:spPr bwMode="auto">
              <a:xfrm>
                <a:off x="1118" y="361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97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6" name="Freeform 38"/>
              <p:cNvSpPr>
                <a:spLocks/>
              </p:cNvSpPr>
              <p:nvPr/>
            </p:nvSpPr>
            <p:spPr bwMode="auto">
              <a:xfrm>
                <a:off x="1118" y="3610"/>
                <a:ext cx="1" cy="3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6 h 2"/>
                  <a:gd name="T6" fmla="*/ 0 w 1"/>
                  <a:gd name="T7" fmla="*/ 6 h 2"/>
                  <a:gd name="T8" fmla="*/ 0 w 1"/>
                  <a:gd name="T9" fmla="*/ 0 h 2"/>
                  <a:gd name="T10" fmla="*/ 0 w 1"/>
                  <a:gd name="T11" fmla="*/ 0 h 2"/>
                  <a:gd name="T12" fmla="*/ 0 w 1"/>
                  <a:gd name="T13" fmla="*/ 0 h 2"/>
                  <a:gd name="T14" fmla="*/ 0 w 1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"/>
                  <a:gd name="T26" fmla="*/ 1 w 1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BDD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7" name="Freeform 39"/>
              <p:cNvSpPr>
                <a:spLocks/>
              </p:cNvSpPr>
              <p:nvPr/>
            </p:nvSpPr>
            <p:spPr bwMode="auto">
              <a:xfrm>
                <a:off x="1099" y="3562"/>
                <a:ext cx="75" cy="264"/>
              </a:xfrm>
              <a:custGeom>
                <a:avLst/>
                <a:gdLst>
                  <a:gd name="T0" fmla="*/ 39 w 52"/>
                  <a:gd name="T1" fmla="*/ 553 h 181"/>
                  <a:gd name="T2" fmla="*/ 39 w 52"/>
                  <a:gd name="T3" fmla="*/ 553 h 181"/>
                  <a:gd name="T4" fmla="*/ 69 w 52"/>
                  <a:gd name="T5" fmla="*/ 553 h 181"/>
                  <a:gd name="T6" fmla="*/ 121 w 52"/>
                  <a:gd name="T7" fmla="*/ 560 h 181"/>
                  <a:gd name="T8" fmla="*/ 156 w 52"/>
                  <a:gd name="T9" fmla="*/ 562 h 181"/>
                  <a:gd name="T10" fmla="*/ 156 w 52"/>
                  <a:gd name="T11" fmla="*/ 562 h 181"/>
                  <a:gd name="T12" fmla="*/ 147 w 52"/>
                  <a:gd name="T13" fmla="*/ 506 h 181"/>
                  <a:gd name="T14" fmla="*/ 131 w 52"/>
                  <a:gd name="T15" fmla="*/ 427 h 181"/>
                  <a:gd name="T16" fmla="*/ 131 w 52"/>
                  <a:gd name="T17" fmla="*/ 427 h 181"/>
                  <a:gd name="T18" fmla="*/ 131 w 52"/>
                  <a:gd name="T19" fmla="*/ 427 h 181"/>
                  <a:gd name="T20" fmla="*/ 131 w 52"/>
                  <a:gd name="T21" fmla="*/ 427 h 181"/>
                  <a:gd name="T22" fmla="*/ 110 w 52"/>
                  <a:gd name="T23" fmla="*/ 422 h 181"/>
                  <a:gd name="T24" fmla="*/ 94 w 52"/>
                  <a:gd name="T25" fmla="*/ 411 h 181"/>
                  <a:gd name="T26" fmla="*/ 79 w 52"/>
                  <a:gd name="T27" fmla="*/ 398 h 181"/>
                  <a:gd name="T28" fmla="*/ 66 w 52"/>
                  <a:gd name="T29" fmla="*/ 375 h 181"/>
                  <a:gd name="T30" fmla="*/ 66 w 52"/>
                  <a:gd name="T31" fmla="*/ 375 h 181"/>
                  <a:gd name="T32" fmla="*/ 61 w 52"/>
                  <a:gd name="T33" fmla="*/ 359 h 181"/>
                  <a:gd name="T34" fmla="*/ 61 w 52"/>
                  <a:gd name="T35" fmla="*/ 353 h 181"/>
                  <a:gd name="T36" fmla="*/ 69 w 52"/>
                  <a:gd name="T37" fmla="*/ 333 h 181"/>
                  <a:gd name="T38" fmla="*/ 75 w 52"/>
                  <a:gd name="T39" fmla="*/ 324 h 181"/>
                  <a:gd name="T40" fmla="*/ 79 w 52"/>
                  <a:gd name="T41" fmla="*/ 317 h 181"/>
                  <a:gd name="T42" fmla="*/ 79 w 52"/>
                  <a:gd name="T43" fmla="*/ 317 h 181"/>
                  <a:gd name="T44" fmla="*/ 69 w 52"/>
                  <a:gd name="T45" fmla="*/ 311 h 181"/>
                  <a:gd name="T46" fmla="*/ 61 w 52"/>
                  <a:gd name="T47" fmla="*/ 296 h 181"/>
                  <a:gd name="T48" fmla="*/ 48 w 52"/>
                  <a:gd name="T49" fmla="*/ 273 h 181"/>
                  <a:gd name="T50" fmla="*/ 48 w 52"/>
                  <a:gd name="T51" fmla="*/ 273 h 181"/>
                  <a:gd name="T52" fmla="*/ 46 w 52"/>
                  <a:gd name="T53" fmla="*/ 257 h 181"/>
                  <a:gd name="T54" fmla="*/ 46 w 52"/>
                  <a:gd name="T55" fmla="*/ 249 h 181"/>
                  <a:gd name="T56" fmla="*/ 52 w 52"/>
                  <a:gd name="T57" fmla="*/ 226 h 181"/>
                  <a:gd name="T58" fmla="*/ 56 w 52"/>
                  <a:gd name="T59" fmla="*/ 214 h 181"/>
                  <a:gd name="T60" fmla="*/ 61 w 52"/>
                  <a:gd name="T61" fmla="*/ 209 h 181"/>
                  <a:gd name="T62" fmla="*/ 61 w 52"/>
                  <a:gd name="T63" fmla="*/ 209 h 181"/>
                  <a:gd name="T64" fmla="*/ 52 w 52"/>
                  <a:gd name="T65" fmla="*/ 187 h 181"/>
                  <a:gd name="T66" fmla="*/ 48 w 52"/>
                  <a:gd name="T67" fmla="*/ 163 h 181"/>
                  <a:gd name="T68" fmla="*/ 46 w 52"/>
                  <a:gd name="T69" fmla="*/ 134 h 181"/>
                  <a:gd name="T70" fmla="*/ 46 w 52"/>
                  <a:gd name="T71" fmla="*/ 134 h 181"/>
                  <a:gd name="T72" fmla="*/ 48 w 52"/>
                  <a:gd name="T73" fmla="*/ 117 h 181"/>
                  <a:gd name="T74" fmla="*/ 56 w 52"/>
                  <a:gd name="T75" fmla="*/ 102 h 181"/>
                  <a:gd name="T76" fmla="*/ 69 w 52"/>
                  <a:gd name="T77" fmla="*/ 89 h 181"/>
                  <a:gd name="T78" fmla="*/ 69 w 52"/>
                  <a:gd name="T79" fmla="*/ 89 h 181"/>
                  <a:gd name="T80" fmla="*/ 52 w 52"/>
                  <a:gd name="T81" fmla="*/ 69 h 181"/>
                  <a:gd name="T82" fmla="*/ 52 w 52"/>
                  <a:gd name="T83" fmla="*/ 69 h 181"/>
                  <a:gd name="T84" fmla="*/ 48 w 52"/>
                  <a:gd name="T85" fmla="*/ 47 h 181"/>
                  <a:gd name="T86" fmla="*/ 48 w 52"/>
                  <a:gd name="T87" fmla="*/ 0 h 181"/>
                  <a:gd name="T88" fmla="*/ 0 w 52"/>
                  <a:gd name="T89" fmla="*/ 22 h 181"/>
                  <a:gd name="T90" fmla="*/ 0 w 52"/>
                  <a:gd name="T91" fmla="*/ 22 h 181"/>
                  <a:gd name="T92" fmla="*/ 20 w 52"/>
                  <a:gd name="T93" fmla="*/ 359 h 181"/>
                  <a:gd name="T94" fmla="*/ 39 w 52"/>
                  <a:gd name="T95" fmla="*/ 553 h 181"/>
                  <a:gd name="T96" fmla="*/ 39 w 52"/>
                  <a:gd name="T97" fmla="*/ 553 h 1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2"/>
                  <a:gd name="T148" fmla="*/ 0 h 181"/>
                  <a:gd name="T149" fmla="*/ 52 w 52"/>
                  <a:gd name="T150" fmla="*/ 181 h 1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2" h="181">
                    <a:moveTo>
                      <a:pt x="13" y="178"/>
                    </a:moveTo>
                    <a:lnTo>
                      <a:pt x="13" y="178"/>
                    </a:lnTo>
                    <a:lnTo>
                      <a:pt x="23" y="178"/>
                    </a:lnTo>
                    <a:lnTo>
                      <a:pt x="40" y="180"/>
                    </a:lnTo>
                    <a:lnTo>
                      <a:pt x="52" y="181"/>
                    </a:lnTo>
                    <a:lnTo>
                      <a:pt x="49" y="163"/>
                    </a:lnTo>
                    <a:lnTo>
                      <a:pt x="44" y="138"/>
                    </a:lnTo>
                    <a:lnTo>
                      <a:pt x="37" y="136"/>
                    </a:lnTo>
                    <a:lnTo>
                      <a:pt x="31" y="132"/>
                    </a:lnTo>
                    <a:lnTo>
                      <a:pt x="26" y="128"/>
                    </a:lnTo>
                    <a:lnTo>
                      <a:pt x="22" y="121"/>
                    </a:lnTo>
                    <a:lnTo>
                      <a:pt x="20" y="116"/>
                    </a:lnTo>
                    <a:lnTo>
                      <a:pt x="20" y="114"/>
                    </a:lnTo>
                    <a:lnTo>
                      <a:pt x="23" y="107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23" y="100"/>
                    </a:lnTo>
                    <a:lnTo>
                      <a:pt x="20" y="95"/>
                    </a:lnTo>
                    <a:lnTo>
                      <a:pt x="16" y="88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7" y="73"/>
                    </a:lnTo>
                    <a:lnTo>
                      <a:pt x="19" y="69"/>
                    </a:lnTo>
                    <a:lnTo>
                      <a:pt x="20" y="67"/>
                    </a:lnTo>
                    <a:lnTo>
                      <a:pt x="17" y="60"/>
                    </a:lnTo>
                    <a:lnTo>
                      <a:pt x="16" y="53"/>
                    </a:lnTo>
                    <a:lnTo>
                      <a:pt x="15" y="43"/>
                    </a:lnTo>
                    <a:lnTo>
                      <a:pt x="16" y="38"/>
                    </a:lnTo>
                    <a:lnTo>
                      <a:pt x="19" y="33"/>
                    </a:lnTo>
                    <a:lnTo>
                      <a:pt x="23" y="29"/>
                    </a:lnTo>
                    <a:lnTo>
                      <a:pt x="17" y="2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0" y="7"/>
                    </a:lnTo>
                    <a:lnTo>
                      <a:pt x="7" y="116"/>
                    </a:lnTo>
                    <a:lnTo>
                      <a:pt x="13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8" name="Freeform 40"/>
              <p:cNvSpPr>
                <a:spLocks/>
              </p:cNvSpPr>
              <p:nvPr/>
            </p:nvSpPr>
            <p:spPr bwMode="auto">
              <a:xfrm>
                <a:off x="1087" y="3582"/>
                <a:ext cx="29" cy="113"/>
              </a:xfrm>
              <a:custGeom>
                <a:avLst/>
                <a:gdLst>
                  <a:gd name="T0" fmla="*/ 0 w 20"/>
                  <a:gd name="T1" fmla="*/ 92 h 77"/>
                  <a:gd name="T2" fmla="*/ 6 w 20"/>
                  <a:gd name="T3" fmla="*/ 32 h 77"/>
                  <a:gd name="T4" fmla="*/ 25 w 20"/>
                  <a:gd name="T5" fmla="*/ 0 h 77"/>
                  <a:gd name="T6" fmla="*/ 25 w 20"/>
                  <a:gd name="T7" fmla="*/ 0 h 77"/>
                  <a:gd name="T8" fmla="*/ 33 w 20"/>
                  <a:gd name="T9" fmla="*/ 32 h 77"/>
                  <a:gd name="T10" fmla="*/ 46 w 20"/>
                  <a:gd name="T11" fmla="*/ 66 h 77"/>
                  <a:gd name="T12" fmla="*/ 55 w 20"/>
                  <a:gd name="T13" fmla="*/ 110 h 77"/>
                  <a:gd name="T14" fmla="*/ 61 w 20"/>
                  <a:gd name="T15" fmla="*/ 151 h 77"/>
                  <a:gd name="T16" fmla="*/ 61 w 20"/>
                  <a:gd name="T17" fmla="*/ 189 h 77"/>
                  <a:gd name="T18" fmla="*/ 55 w 20"/>
                  <a:gd name="T19" fmla="*/ 208 h 77"/>
                  <a:gd name="T20" fmla="*/ 46 w 20"/>
                  <a:gd name="T21" fmla="*/ 225 h 77"/>
                  <a:gd name="T22" fmla="*/ 36 w 20"/>
                  <a:gd name="T23" fmla="*/ 235 h 77"/>
                  <a:gd name="T24" fmla="*/ 25 w 20"/>
                  <a:gd name="T25" fmla="*/ 244 h 77"/>
                  <a:gd name="T26" fmla="*/ 0 w 20"/>
                  <a:gd name="T27" fmla="*/ 92 h 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77"/>
                  <a:gd name="T44" fmla="*/ 20 w 20"/>
                  <a:gd name="T45" fmla="*/ 77 h 7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77">
                    <a:moveTo>
                      <a:pt x="0" y="29"/>
                    </a:moveTo>
                    <a:lnTo>
                      <a:pt x="2" y="10"/>
                    </a:lnTo>
                    <a:lnTo>
                      <a:pt x="8" y="0"/>
                    </a:lnTo>
                    <a:lnTo>
                      <a:pt x="11" y="10"/>
                    </a:lnTo>
                    <a:lnTo>
                      <a:pt x="15" y="21"/>
                    </a:lnTo>
                    <a:lnTo>
                      <a:pt x="18" y="35"/>
                    </a:lnTo>
                    <a:lnTo>
                      <a:pt x="20" y="48"/>
                    </a:lnTo>
                    <a:lnTo>
                      <a:pt x="20" y="60"/>
                    </a:lnTo>
                    <a:lnTo>
                      <a:pt x="18" y="66"/>
                    </a:lnTo>
                    <a:lnTo>
                      <a:pt x="15" y="71"/>
                    </a:lnTo>
                    <a:lnTo>
                      <a:pt x="12" y="74"/>
                    </a:lnTo>
                    <a:lnTo>
                      <a:pt x="8" y="7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39" name="Freeform 41"/>
              <p:cNvSpPr>
                <a:spLocks/>
              </p:cNvSpPr>
              <p:nvPr/>
            </p:nvSpPr>
            <p:spPr bwMode="auto">
              <a:xfrm>
                <a:off x="1099" y="3488"/>
                <a:ext cx="42" cy="110"/>
              </a:xfrm>
              <a:custGeom>
                <a:avLst/>
                <a:gdLst>
                  <a:gd name="T0" fmla="*/ 88 w 29"/>
                  <a:gd name="T1" fmla="*/ 0 h 76"/>
                  <a:gd name="T2" fmla="*/ 67 w 29"/>
                  <a:gd name="T3" fmla="*/ 113 h 76"/>
                  <a:gd name="T4" fmla="*/ 67 w 29"/>
                  <a:gd name="T5" fmla="*/ 113 h 76"/>
                  <a:gd name="T6" fmla="*/ 61 w 29"/>
                  <a:gd name="T7" fmla="*/ 117 h 76"/>
                  <a:gd name="T8" fmla="*/ 46 w 29"/>
                  <a:gd name="T9" fmla="*/ 140 h 76"/>
                  <a:gd name="T10" fmla="*/ 41 w 29"/>
                  <a:gd name="T11" fmla="*/ 158 h 76"/>
                  <a:gd name="T12" fmla="*/ 41 w 29"/>
                  <a:gd name="T13" fmla="*/ 177 h 76"/>
                  <a:gd name="T14" fmla="*/ 41 w 29"/>
                  <a:gd name="T15" fmla="*/ 197 h 76"/>
                  <a:gd name="T16" fmla="*/ 52 w 29"/>
                  <a:gd name="T17" fmla="*/ 221 h 76"/>
                  <a:gd name="T18" fmla="*/ 46 w 29"/>
                  <a:gd name="T19" fmla="*/ 230 h 76"/>
                  <a:gd name="T20" fmla="*/ 9 w 29"/>
                  <a:gd name="T21" fmla="*/ 161 h 76"/>
                  <a:gd name="T22" fmla="*/ 0 w 29"/>
                  <a:gd name="T23" fmla="*/ 107 h 76"/>
                  <a:gd name="T24" fmla="*/ 88 w 29"/>
                  <a:gd name="T25" fmla="*/ 0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76"/>
                  <a:gd name="T41" fmla="*/ 29 w 29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76">
                    <a:moveTo>
                      <a:pt x="29" y="0"/>
                    </a:moveTo>
                    <a:lnTo>
                      <a:pt x="22" y="37"/>
                    </a:lnTo>
                    <a:lnTo>
                      <a:pt x="20" y="39"/>
                    </a:lnTo>
                    <a:lnTo>
                      <a:pt x="15" y="46"/>
                    </a:lnTo>
                    <a:lnTo>
                      <a:pt x="13" y="52"/>
                    </a:lnTo>
                    <a:lnTo>
                      <a:pt x="13" y="58"/>
                    </a:lnTo>
                    <a:lnTo>
                      <a:pt x="13" y="65"/>
                    </a:lnTo>
                    <a:lnTo>
                      <a:pt x="17" y="73"/>
                    </a:lnTo>
                    <a:lnTo>
                      <a:pt x="15" y="76"/>
                    </a:lnTo>
                    <a:lnTo>
                      <a:pt x="3" y="53"/>
                    </a:lnTo>
                    <a:lnTo>
                      <a:pt x="0" y="3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77787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0" name="Freeform 42"/>
              <p:cNvSpPr>
                <a:spLocks/>
              </p:cNvSpPr>
              <p:nvPr/>
            </p:nvSpPr>
            <p:spPr bwMode="auto">
              <a:xfrm>
                <a:off x="705" y="2764"/>
                <a:ext cx="752" cy="714"/>
              </a:xfrm>
              <a:custGeom>
                <a:avLst/>
                <a:gdLst>
                  <a:gd name="T0" fmla="*/ 656 w 516"/>
                  <a:gd name="T1" fmla="*/ 13 h 490"/>
                  <a:gd name="T2" fmla="*/ 501 w 516"/>
                  <a:gd name="T3" fmla="*/ 52 h 490"/>
                  <a:gd name="T4" fmla="*/ 363 w 516"/>
                  <a:gd name="T5" fmla="*/ 121 h 490"/>
                  <a:gd name="T6" fmla="*/ 238 w 516"/>
                  <a:gd name="T7" fmla="*/ 214 h 490"/>
                  <a:gd name="T8" fmla="*/ 143 w 516"/>
                  <a:gd name="T9" fmla="*/ 326 h 490"/>
                  <a:gd name="T10" fmla="*/ 66 w 516"/>
                  <a:gd name="T11" fmla="*/ 452 h 490"/>
                  <a:gd name="T12" fmla="*/ 19 w 516"/>
                  <a:gd name="T13" fmla="*/ 590 h 490"/>
                  <a:gd name="T14" fmla="*/ 0 w 516"/>
                  <a:gd name="T15" fmla="*/ 739 h 490"/>
                  <a:gd name="T16" fmla="*/ 9 w 516"/>
                  <a:gd name="T17" fmla="*/ 893 h 490"/>
                  <a:gd name="T18" fmla="*/ 32 w 516"/>
                  <a:gd name="T19" fmla="*/ 968 h 490"/>
                  <a:gd name="T20" fmla="*/ 87 w 516"/>
                  <a:gd name="T21" fmla="*/ 1109 h 490"/>
                  <a:gd name="T22" fmla="*/ 175 w 516"/>
                  <a:gd name="T23" fmla="*/ 1231 h 490"/>
                  <a:gd name="T24" fmla="*/ 278 w 516"/>
                  <a:gd name="T25" fmla="*/ 1336 h 490"/>
                  <a:gd name="T26" fmla="*/ 408 w 516"/>
                  <a:gd name="T27" fmla="*/ 1421 h 490"/>
                  <a:gd name="T28" fmla="*/ 544 w 516"/>
                  <a:gd name="T29" fmla="*/ 1476 h 490"/>
                  <a:gd name="T30" fmla="*/ 697 w 516"/>
                  <a:gd name="T31" fmla="*/ 1510 h 490"/>
                  <a:gd name="T32" fmla="*/ 858 w 516"/>
                  <a:gd name="T33" fmla="*/ 1510 h 490"/>
                  <a:gd name="T34" fmla="*/ 941 w 516"/>
                  <a:gd name="T35" fmla="*/ 1504 h 490"/>
                  <a:gd name="T36" fmla="*/ 1092 w 516"/>
                  <a:gd name="T37" fmla="*/ 1462 h 490"/>
                  <a:gd name="T38" fmla="*/ 1234 w 516"/>
                  <a:gd name="T39" fmla="*/ 1393 h 490"/>
                  <a:gd name="T40" fmla="*/ 1352 w 516"/>
                  <a:gd name="T41" fmla="*/ 1301 h 490"/>
                  <a:gd name="T42" fmla="*/ 1454 w 516"/>
                  <a:gd name="T43" fmla="*/ 1189 h 490"/>
                  <a:gd name="T44" fmla="*/ 1524 w 516"/>
                  <a:gd name="T45" fmla="*/ 1062 h 490"/>
                  <a:gd name="T46" fmla="*/ 1571 w 516"/>
                  <a:gd name="T47" fmla="*/ 921 h 490"/>
                  <a:gd name="T48" fmla="*/ 1597 w 516"/>
                  <a:gd name="T49" fmla="*/ 777 h 490"/>
                  <a:gd name="T50" fmla="*/ 1583 w 516"/>
                  <a:gd name="T51" fmla="*/ 622 h 490"/>
                  <a:gd name="T52" fmla="*/ 1564 w 516"/>
                  <a:gd name="T53" fmla="*/ 548 h 490"/>
                  <a:gd name="T54" fmla="*/ 1504 w 516"/>
                  <a:gd name="T55" fmla="*/ 408 h 490"/>
                  <a:gd name="T56" fmla="*/ 1421 w 516"/>
                  <a:gd name="T57" fmla="*/ 284 h 490"/>
                  <a:gd name="T58" fmla="*/ 1313 w 516"/>
                  <a:gd name="T59" fmla="*/ 181 h 490"/>
                  <a:gd name="T60" fmla="*/ 1189 w 516"/>
                  <a:gd name="T61" fmla="*/ 96 h 490"/>
                  <a:gd name="T62" fmla="*/ 1046 w 516"/>
                  <a:gd name="T63" fmla="*/ 41 h 490"/>
                  <a:gd name="T64" fmla="*/ 895 w 516"/>
                  <a:gd name="T65" fmla="*/ 1 h 490"/>
                  <a:gd name="T66" fmla="*/ 733 w 516"/>
                  <a:gd name="T67" fmla="*/ 0 h 490"/>
                  <a:gd name="T68" fmla="*/ 656 w 516"/>
                  <a:gd name="T69" fmla="*/ 13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6"/>
                  <a:gd name="T106" fmla="*/ 0 h 490"/>
                  <a:gd name="T107" fmla="*/ 516 w 516"/>
                  <a:gd name="T108" fmla="*/ 490 h 4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6" h="490">
                    <a:moveTo>
                      <a:pt x="212" y="4"/>
                    </a:moveTo>
                    <a:lnTo>
                      <a:pt x="212" y="4"/>
                    </a:lnTo>
                    <a:lnTo>
                      <a:pt x="185" y="10"/>
                    </a:lnTo>
                    <a:lnTo>
                      <a:pt x="162" y="17"/>
                    </a:lnTo>
                    <a:lnTo>
                      <a:pt x="138" y="28"/>
                    </a:lnTo>
                    <a:lnTo>
                      <a:pt x="117" y="39"/>
                    </a:lnTo>
                    <a:lnTo>
                      <a:pt x="96" y="54"/>
                    </a:lnTo>
                    <a:lnTo>
                      <a:pt x="77" y="69"/>
                    </a:lnTo>
                    <a:lnTo>
                      <a:pt x="61" y="86"/>
                    </a:lnTo>
                    <a:lnTo>
                      <a:pt x="46" y="106"/>
                    </a:lnTo>
                    <a:lnTo>
                      <a:pt x="33" y="125"/>
                    </a:lnTo>
                    <a:lnTo>
                      <a:pt x="21" y="146"/>
                    </a:lnTo>
                    <a:lnTo>
                      <a:pt x="12" y="169"/>
                    </a:lnTo>
                    <a:lnTo>
                      <a:pt x="6" y="191"/>
                    </a:lnTo>
                    <a:lnTo>
                      <a:pt x="2" y="215"/>
                    </a:lnTo>
                    <a:lnTo>
                      <a:pt x="0" y="239"/>
                    </a:lnTo>
                    <a:lnTo>
                      <a:pt x="0" y="263"/>
                    </a:lnTo>
                    <a:lnTo>
                      <a:pt x="3" y="289"/>
                    </a:lnTo>
                    <a:lnTo>
                      <a:pt x="10" y="313"/>
                    </a:lnTo>
                    <a:lnTo>
                      <a:pt x="18" y="336"/>
                    </a:lnTo>
                    <a:lnTo>
                      <a:pt x="28" y="358"/>
                    </a:lnTo>
                    <a:lnTo>
                      <a:pt x="42" y="379"/>
                    </a:lnTo>
                    <a:lnTo>
                      <a:pt x="56" y="398"/>
                    </a:lnTo>
                    <a:lnTo>
                      <a:pt x="73" y="415"/>
                    </a:lnTo>
                    <a:lnTo>
                      <a:pt x="90" y="432"/>
                    </a:lnTo>
                    <a:lnTo>
                      <a:pt x="110" y="446"/>
                    </a:lnTo>
                    <a:lnTo>
                      <a:pt x="132" y="459"/>
                    </a:lnTo>
                    <a:lnTo>
                      <a:pt x="154" y="469"/>
                    </a:lnTo>
                    <a:lnTo>
                      <a:pt x="176" y="477"/>
                    </a:lnTo>
                    <a:lnTo>
                      <a:pt x="202" y="484"/>
                    </a:lnTo>
                    <a:lnTo>
                      <a:pt x="225" y="488"/>
                    </a:lnTo>
                    <a:lnTo>
                      <a:pt x="250" y="490"/>
                    </a:lnTo>
                    <a:lnTo>
                      <a:pt x="277" y="488"/>
                    </a:lnTo>
                    <a:lnTo>
                      <a:pt x="304" y="486"/>
                    </a:lnTo>
                    <a:lnTo>
                      <a:pt x="329" y="480"/>
                    </a:lnTo>
                    <a:lnTo>
                      <a:pt x="353" y="472"/>
                    </a:lnTo>
                    <a:lnTo>
                      <a:pt x="376" y="462"/>
                    </a:lnTo>
                    <a:lnTo>
                      <a:pt x="399" y="450"/>
                    </a:lnTo>
                    <a:lnTo>
                      <a:pt x="418" y="436"/>
                    </a:lnTo>
                    <a:lnTo>
                      <a:pt x="437" y="421"/>
                    </a:lnTo>
                    <a:lnTo>
                      <a:pt x="453" y="403"/>
                    </a:lnTo>
                    <a:lnTo>
                      <a:pt x="470" y="384"/>
                    </a:lnTo>
                    <a:lnTo>
                      <a:pt x="481" y="365"/>
                    </a:lnTo>
                    <a:lnTo>
                      <a:pt x="493" y="343"/>
                    </a:lnTo>
                    <a:lnTo>
                      <a:pt x="502" y="321"/>
                    </a:lnTo>
                    <a:lnTo>
                      <a:pt x="508" y="298"/>
                    </a:lnTo>
                    <a:lnTo>
                      <a:pt x="513" y="275"/>
                    </a:lnTo>
                    <a:lnTo>
                      <a:pt x="516" y="251"/>
                    </a:lnTo>
                    <a:lnTo>
                      <a:pt x="514" y="227"/>
                    </a:lnTo>
                    <a:lnTo>
                      <a:pt x="511" y="201"/>
                    </a:lnTo>
                    <a:lnTo>
                      <a:pt x="505" y="177"/>
                    </a:lnTo>
                    <a:lnTo>
                      <a:pt x="496" y="153"/>
                    </a:lnTo>
                    <a:lnTo>
                      <a:pt x="486" y="132"/>
                    </a:lnTo>
                    <a:lnTo>
                      <a:pt x="473" y="111"/>
                    </a:lnTo>
                    <a:lnTo>
                      <a:pt x="459" y="92"/>
                    </a:lnTo>
                    <a:lnTo>
                      <a:pt x="442" y="75"/>
                    </a:lnTo>
                    <a:lnTo>
                      <a:pt x="424" y="58"/>
                    </a:lnTo>
                    <a:lnTo>
                      <a:pt x="404" y="44"/>
                    </a:lnTo>
                    <a:lnTo>
                      <a:pt x="384" y="31"/>
                    </a:lnTo>
                    <a:lnTo>
                      <a:pt x="362" y="21"/>
                    </a:lnTo>
                    <a:lnTo>
                      <a:pt x="338" y="13"/>
                    </a:lnTo>
                    <a:lnTo>
                      <a:pt x="314" y="6"/>
                    </a:lnTo>
                    <a:lnTo>
                      <a:pt x="289" y="1"/>
                    </a:lnTo>
                    <a:lnTo>
                      <a:pt x="264" y="0"/>
                    </a:lnTo>
                    <a:lnTo>
                      <a:pt x="237" y="0"/>
                    </a:lnTo>
                    <a:lnTo>
                      <a:pt x="212" y="4"/>
                    </a:lnTo>
                    <a:close/>
                  </a:path>
                </a:pathLst>
              </a:custGeom>
              <a:solidFill>
                <a:srgbClr val="77787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1" name="Freeform 43"/>
              <p:cNvSpPr>
                <a:spLocks/>
              </p:cNvSpPr>
              <p:nvPr/>
            </p:nvSpPr>
            <p:spPr bwMode="auto">
              <a:xfrm>
                <a:off x="705" y="2764"/>
                <a:ext cx="748" cy="433"/>
              </a:xfrm>
              <a:custGeom>
                <a:avLst/>
                <a:gdLst>
                  <a:gd name="T0" fmla="*/ 665 w 513"/>
                  <a:gd name="T1" fmla="*/ 66 h 297"/>
                  <a:gd name="T2" fmla="*/ 821 w 513"/>
                  <a:gd name="T3" fmla="*/ 52 h 297"/>
                  <a:gd name="T4" fmla="*/ 980 w 513"/>
                  <a:gd name="T5" fmla="*/ 73 h 297"/>
                  <a:gd name="T6" fmla="*/ 1123 w 513"/>
                  <a:gd name="T7" fmla="*/ 115 h 297"/>
                  <a:gd name="T8" fmla="*/ 1252 w 513"/>
                  <a:gd name="T9" fmla="*/ 182 h 297"/>
                  <a:gd name="T10" fmla="*/ 1369 w 513"/>
                  <a:gd name="T11" fmla="*/ 270 h 297"/>
                  <a:gd name="T12" fmla="*/ 1467 w 513"/>
                  <a:gd name="T13" fmla="*/ 385 h 297"/>
                  <a:gd name="T14" fmla="*/ 1537 w 513"/>
                  <a:gd name="T15" fmla="*/ 512 h 297"/>
                  <a:gd name="T16" fmla="*/ 1591 w 513"/>
                  <a:gd name="T17" fmla="*/ 650 h 297"/>
                  <a:gd name="T18" fmla="*/ 1583 w 513"/>
                  <a:gd name="T19" fmla="*/ 623 h 297"/>
                  <a:gd name="T20" fmla="*/ 1565 w 513"/>
                  <a:gd name="T21" fmla="*/ 548 h 297"/>
                  <a:gd name="T22" fmla="*/ 1508 w 513"/>
                  <a:gd name="T23" fmla="*/ 408 h 297"/>
                  <a:gd name="T24" fmla="*/ 1422 w 513"/>
                  <a:gd name="T25" fmla="*/ 284 h 297"/>
                  <a:gd name="T26" fmla="*/ 1314 w 513"/>
                  <a:gd name="T27" fmla="*/ 181 h 297"/>
                  <a:gd name="T28" fmla="*/ 1191 w 513"/>
                  <a:gd name="T29" fmla="*/ 96 h 297"/>
                  <a:gd name="T30" fmla="*/ 1048 w 513"/>
                  <a:gd name="T31" fmla="*/ 41 h 297"/>
                  <a:gd name="T32" fmla="*/ 895 w 513"/>
                  <a:gd name="T33" fmla="*/ 1 h 297"/>
                  <a:gd name="T34" fmla="*/ 735 w 513"/>
                  <a:gd name="T35" fmla="*/ 0 h 297"/>
                  <a:gd name="T36" fmla="*/ 658 w 513"/>
                  <a:gd name="T37" fmla="*/ 13 h 297"/>
                  <a:gd name="T38" fmla="*/ 502 w 513"/>
                  <a:gd name="T39" fmla="*/ 52 h 297"/>
                  <a:gd name="T40" fmla="*/ 363 w 513"/>
                  <a:gd name="T41" fmla="*/ 121 h 297"/>
                  <a:gd name="T42" fmla="*/ 238 w 513"/>
                  <a:gd name="T43" fmla="*/ 214 h 297"/>
                  <a:gd name="T44" fmla="*/ 143 w 513"/>
                  <a:gd name="T45" fmla="*/ 329 h 297"/>
                  <a:gd name="T46" fmla="*/ 66 w 513"/>
                  <a:gd name="T47" fmla="*/ 453 h 297"/>
                  <a:gd name="T48" fmla="*/ 19 w 513"/>
                  <a:gd name="T49" fmla="*/ 590 h 297"/>
                  <a:gd name="T50" fmla="*/ 0 w 513"/>
                  <a:gd name="T51" fmla="*/ 739 h 297"/>
                  <a:gd name="T52" fmla="*/ 9 w 513"/>
                  <a:gd name="T53" fmla="*/ 895 h 297"/>
                  <a:gd name="T54" fmla="*/ 19 w 513"/>
                  <a:gd name="T55" fmla="*/ 920 h 297"/>
                  <a:gd name="T56" fmla="*/ 9 w 513"/>
                  <a:gd name="T57" fmla="*/ 846 h 297"/>
                  <a:gd name="T58" fmla="*/ 19 w 513"/>
                  <a:gd name="T59" fmla="*/ 697 h 297"/>
                  <a:gd name="T60" fmla="*/ 55 w 513"/>
                  <a:gd name="T61" fmla="*/ 557 h 297"/>
                  <a:gd name="T62" fmla="*/ 121 w 513"/>
                  <a:gd name="T63" fmla="*/ 427 h 297"/>
                  <a:gd name="T64" fmla="*/ 209 w 513"/>
                  <a:gd name="T65" fmla="*/ 312 h 297"/>
                  <a:gd name="T66" fmla="*/ 316 w 513"/>
                  <a:gd name="T67" fmla="*/ 214 h 297"/>
                  <a:gd name="T68" fmla="*/ 446 w 513"/>
                  <a:gd name="T69" fmla="*/ 140 h 297"/>
                  <a:gd name="T70" fmla="*/ 589 w 513"/>
                  <a:gd name="T71" fmla="*/ 83 h 297"/>
                  <a:gd name="T72" fmla="*/ 665 w 513"/>
                  <a:gd name="T73" fmla="*/ 66 h 2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3"/>
                  <a:gd name="T112" fmla="*/ 0 h 297"/>
                  <a:gd name="T113" fmla="*/ 513 w 513"/>
                  <a:gd name="T114" fmla="*/ 297 h 2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3" h="297">
                    <a:moveTo>
                      <a:pt x="215" y="21"/>
                    </a:moveTo>
                    <a:lnTo>
                      <a:pt x="215" y="21"/>
                    </a:lnTo>
                    <a:lnTo>
                      <a:pt x="240" y="18"/>
                    </a:lnTo>
                    <a:lnTo>
                      <a:pt x="265" y="17"/>
                    </a:lnTo>
                    <a:lnTo>
                      <a:pt x="290" y="20"/>
                    </a:lnTo>
                    <a:lnTo>
                      <a:pt x="316" y="23"/>
                    </a:lnTo>
                    <a:lnTo>
                      <a:pt x="339" y="30"/>
                    </a:lnTo>
                    <a:lnTo>
                      <a:pt x="362" y="37"/>
                    </a:lnTo>
                    <a:lnTo>
                      <a:pt x="384" y="46"/>
                    </a:lnTo>
                    <a:lnTo>
                      <a:pt x="404" y="59"/>
                    </a:lnTo>
                    <a:lnTo>
                      <a:pt x="424" y="73"/>
                    </a:lnTo>
                    <a:lnTo>
                      <a:pt x="442" y="87"/>
                    </a:lnTo>
                    <a:lnTo>
                      <a:pt x="458" y="104"/>
                    </a:lnTo>
                    <a:lnTo>
                      <a:pt x="473" y="124"/>
                    </a:lnTo>
                    <a:lnTo>
                      <a:pt x="486" y="144"/>
                    </a:lnTo>
                    <a:lnTo>
                      <a:pt x="496" y="165"/>
                    </a:lnTo>
                    <a:lnTo>
                      <a:pt x="505" y="187"/>
                    </a:lnTo>
                    <a:lnTo>
                      <a:pt x="513" y="210"/>
                    </a:lnTo>
                    <a:lnTo>
                      <a:pt x="511" y="201"/>
                    </a:lnTo>
                    <a:lnTo>
                      <a:pt x="505" y="177"/>
                    </a:lnTo>
                    <a:lnTo>
                      <a:pt x="496" y="153"/>
                    </a:lnTo>
                    <a:lnTo>
                      <a:pt x="486" y="132"/>
                    </a:lnTo>
                    <a:lnTo>
                      <a:pt x="473" y="111"/>
                    </a:lnTo>
                    <a:lnTo>
                      <a:pt x="459" y="92"/>
                    </a:lnTo>
                    <a:lnTo>
                      <a:pt x="442" y="75"/>
                    </a:lnTo>
                    <a:lnTo>
                      <a:pt x="424" y="58"/>
                    </a:lnTo>
                    <a:lnTo>
                      <a:pt x="404" y="44"/>
                    </a:lnTo>
                    <a:lnTo>
                      <a:pt x="384" y="31"/>
                    </a:lnTo>
                    <a:lnTo>
                      <a:pt x="362" y="21"/>
                    </a:lnTo>
                    <a:lnTo>
                      <a:pt x="338" y="13"/>
                    </a:lnTo>
                    <a:lnTo>
                      <a:pt x="314" y="6"/>
                    </a:lnTo>
                    <a:lnTo>
                      <a:pt x="289" y="1"/>
                    </a:lnTo>
                    <a:lnTo>
                      <a:pt x="264" y="0"/>
                    </a:lnTo>
                    <a:lnTo>
                      <a:pt x="237" y="0"/>
                    </a:lnTo>
                    <a:lnTo>
                      <a:pt x="212" y="4"/>
                    </a:lnTo>
                    <a:lnTo>
                      <a:pt x="185" y="10"/>
                    </a:lnTo>
                    <a:lnTo>
                      <a:pt x="162" y="17"/>
                    </a:lnTo>
                    <a:lnTo>
                      <a:pt x="138" y="28"/>
                    </a:lnTo>
                    <a:lnTo>
                      <a:pt x="117" y="39"/>
                    </a:lnTo>
                    <a:lnTo>
                      <a:pt x="96" y="54"/>
                    </a:lnTo>
                    <a:lnTo>
                      <a:pt x="77" y="69"/>
                    </a:lnTo>
                    <a:lnTo>
                      <a:pt x="61" y="86"/>
                    </a:lnTo>
                    <a:lnTo>
                      <a:pt x="46" y="106"/>
                    </a:lnTo>
                    <a:lnTo>
                      <a:pt x="33" y="125"/>
                    </a:lnTo>
                    <a:lnTo>
                      <a:pt x="21" y="146"/>
                    </a:lnTo>
                    <a:lnTo>
                      <a:pt x="12" y="169"/>
                    </a:lnTo>
                    <a:lnTo>
                      <a:pt x="6" y="191"/>
                    </a:lnTo>
                    <a:lnTo>
                      <a:pt x="2" y="215"/>
                    </a:lnTo>
                    <a:lnTo>
                      <a:pt x="0" y="239"/>
                    </a:lnTo>
                    <a:lnTo>
                      <a:pt x="0" y="263"/>
                    </a:lnTo>
                    <a:lnTo>
                      <a:pt x="3" y="289"/>
                    </a:lnTo>
                    <a:lnTo>
                      <a:pt x="6" y="297"/>
                    </a:lnTo>
                    <a:lnTo>
                      <a:pt x="3" y="273"/>
                    </a:lnTo>
                    <a:lnTo>
                      <a:pt x="3" y="249"/>
                    </a:lnTo>
                    <a:lnTo>
                      <a:pt x="6" y="225"/>
                    </a:lnTo>
                    <a:lnTo>
                      <a:pt x="10" y="203"/>
                    </a:lnTo>
                    <a:lnTo>
                      <a:pt x="18" y="180"/>
                    </a:lnTo>
                    <a:lnTo>
                      <a:pt x="27" y="159"/>
                    </a:lnTo>
                    <a:lnTo>
                      <a:pt x="39" y="138"/>
                    </a:lnTo>
                    <a:lnTo>
                      <a:pt x="52" y="120"/>
                    </a:lnTo>
                    <a:lnTo>
                      <a:pt x="67" y="101"/>
                    </a:lnTo>
                    <a:lnTo>
                      <a:pt x="83" y="84"/>
                    </a:lnTo>
                    <a:lnTo>
                      <a:pt x="102" y="69"/>
                    </a:lnTo>
                    <a:lnTo>
                      <a:pt x="122" y="56"/>
                    </a:lnTo>
                    <a:lnTo>
                      <a:pt x="144" y="45"/>
                    </a:lnTo>
                    <a:lnTo>
                      <a:pt x="166" y="35"/>
                    </a:lnTo>
                    <a:lnTo>
                      <a:pt x="190" y="27"/>
                    </a:lnTo>
                    <a:lnTo>
                      <a:pt x="215" y="2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2" name="Freeform 44"/>
              <p:cNvSpPr>
                <a:spLocks/>
              </p:cNvSpPr>
              <p:nvPr/>
            </p:nvSpPr>
            <p:spPr bwMode="auto">
              <a:xfrm>
                <a:off x="718" y="2969"/>
                <a:ext cx="739" cy="509"/>
              </a:xfrm>
              <a:custGeom>
                <a:avLst/>
                <a:gdLst>
                  <a:gd name="T0" fmla="*/ 752 w 507"/>
                  <a:gd name="T1" fmla="*/ 440 h 349"/>
                  <a:gd name="T2" fmla="*/ 631 w 507"/>
                  <a:gd name="T3" fmla="*/ 454 h 349"/>
                  <a:gd name="T4" fmla="*/ 385 w 507"/>
                  <a:gd name="T5" fmla="*/ 454 h 349"/>
                  <a:gd name="T6" fmla="*/ 265 w 507"/>
                  <a:gd name="T7" fmla="*/ 459 h 349"/>
                  <a:gd name="T8" fmla="*/ 189 w 507"/>
                  <a:gd name="T9" fmla="*/ 465 h 349"/>
                  <a:gd name="T10" fmla="*/ 60 w 507"/>
                  <a:gd name="T11" fmla="*/ 506 h 349"/>
                  <a:gd name="T12" fmla="*/ 0 w 507"/>
                  <a:gd name="T13" fmla="*/ 534 h 349"/>
                  <a:gd name="T14" fmla="*/ 55 w 507"/>
                  <a:gd name="T15" fmla="*/ 664 h 349"/>
                  <a:gd name="T16" fmla="*/ 134 w 507"/>
                  <a:gd name="T17" fmla="*/ 783 h 349"/>
                  <a:gd name="T18" fmla="*/ 229 w 507"/>
                  <a:gd name="T19" fmla="*/ 881 h 349"/>
                  <a:gd name="T20" fmla="*/ 344 w 507"/>
                  <a:gd name="T21" fmla="*/ 965 h 349"/>
                  <a:gd name="T22" fmla="*/ 474 w 507"/>
                  <a:gd name="T23" fmla="*/ 1030 h 349"/>
                  <a:gd name="T24" fmla="*/ 614 w 507"/>
                  <a:gd name="T25" fmla="*/ 1071 h 349"/>
                  <a:gd name="T26" fmla="*/ 762 w 507"/>
                  <a:gd name="T27" fmla="*/ 1082 h 349"/>
                  <a:gd name="T28" fmla="*/ 914 w 507"/>
                  <a:gd name="T29" fmla="*/ 1071 h 349"/>
                  <a:gd name="T30" fmla="*/ 990 w 507"/>
                  <a:gd name="T31" fmla="*/ 1050 h 349"/>
                  <a:gd name="T32" fmla="*/ 1137 w 507"/>
                  <a:gd name="T33" fmla="*/ 996 h 349"/>
                  <a:gd name="T34" fmla="*/ 1267 w 507"/>
                  <a:gd name="T35" fmla="*/ 914 h 349"/>
                  <a:gd name="T36" fmla="*/ 1375 w 507"/>
                  <a:gd name="T37" fmla="*/ 812 h 349"/>
                  <a:gd name="T38" fmla="*/ 1462 w 507"/>
                  <a:gd name="T39" fmla="*/ 696 h 349"/>
                  <a:gd name="T40" fmla="*/ 1528 w 507"/>
                  <a:gd name="T41" fmla="*/ 560 h 349"/>
                  <a:gd name="T42" fmla="*/ 1561 w 507"/>
                  <a:gd name="T43" fmla="*/ 414 h 349"/>
                  <a:gd name="T44" fmla="*/ 1564 w 507"/>
                  <a:gd name="T45" fmla="*/ 265 h 349"/>
                  <a:gd name="T46" fmla="*/ 1555 w 507"/>
                  <a:gd name="T47" fmla="*/ 187 h 349"/>
                  <a:gd name="T48" fmla="*/ 1528 w 507"/>
                  <a:gd name="T49" fmla="*/ 89 h 349"/>
                  <a:gd name="T50" fmla="*/ 1490 w 507"/>
                  <a:gd name="T51" fmla="*/ 0 h 349"/>
                  <a:gd name="T52" fmla="*/ 1436 w 507"/>
                  <a:gd name="T53" fmla="*/ 32 h 349"/>
                  <a:gd name="T54" fmla="*/ 1277 w 507"/>
                  <a:gd name="T55" fmla="*/ 149 h 349"/>
                  <a:gd name="T56" fmla="*/ 1156 w 507"/>
                  <a:gd name="T57" fmla="*/ 238 h 349"/>
                  <a:gd name="T58" fmla="*/ 1031 w 507"/>
                  <a:gd name="T59" fmla="*/ 324 h 349"/>
                  <a:gd name="T60" fmla="*/ 899 w 507"/>
                  <a:gd name="T61" fmla="*/ 398 h 349"/>
                  <a:gd name="T62" fmla="*/ 752 w 507"/>
                  <a:gd name="T63" fmla="*/ 440 h 3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7"/>
                  <a:gd name="T97" fmla="*/ 0 h 349"/>
                  <a:gd name="T98" fmla="*/ 507 w 507"/>
                  <a:gd name="T99" fmla="*/ 349 h 3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7" h="349">
                    <a:moveTo>
                      <a:pt x="243" y="142"/>
                    </a:moveTo>
                    <a:lnTo>
                      <a:pt x="243" y="142"/>
                    </a:lnTo>
                    <a:lnTo>
                      <a:pt x="224" y="145"/>
                    </a:lnTo>
                    <a:lnTo>
                      <a:pt x="204" y="146"/>
                    </a:lnTo>
                    <a:lnTo>
                      <a:pt x="164" y="146"/>
                    </a:lnTo>
                    <a:lnTo>
                      <a:pt x="124" y="146"/>
                    </a:lnTo>
                    <a:lnTo>
                      <a:pt x="105" y="146"/>
                    </a:lnTo>
                    <a:lnTo>
                      <a:pt x="86" y="148"/>
                    </a:lnTo>
                    <a:lnTo>
                      <a:pt x="61" y="150"/>
                    </a:lnTo>
                    <a:lnTo>
                      <a:pt x="40" y="156"/>
                    </a:lnTo>
                    <a:lnTo>
                      <a:pt x="19" y="163"/>
                    </a:lnTo>
                    <a:lnTo>
                      <a:pt x="0" y="172"/>
                    </a:lnTo>
                    <a:lnTo>
                      <a:pt x="9" y="193"/>
                    </a:lnTo>
                    <a:lnTo>
                      <a:pt x="18" y="214"/>
                    </a:lnTo>
                    <a:lnTo>
                      <a:pt x="30" y="233"/>
                    </a:lnTo>
                    <a:lnTo>
                      <a:pt x="43" y="252"/>
                    </a:lnTo>
                    <a:lnTo>
                      <a:pt x="58" y="269"/>
                    </a:lnTo>
                    <a:lnTo>
                      <a:pt x="74" y="284"/>
                    </a:lnTo>
                    <a:lnTo>
                      <a:pt x="92" y="298"/>
                    </a:lnTo>
                    <a:lnTo>
                      <a:pt x="111" y="311"/>
                    </a:lnTo>
                    <a:lnTo>
                      <a:pt x="132" y="322"/>
                    </a:lnTo>
                    <a:lnTo>
                      <a:pt x="153" y="332"/>
                    </a:lnTo>
                    <a:lnTo>
                      <a:pt x="175" y="339"/>
                    </a:lnTo>
                    <a:lnTo>
                      <a:pt x="198" y="345"/>
                    </a:lnTo>
                    <a:lnTo>
                      <a:pt x="221" y="347"/>
                    </a:lnTo>
                    <a:lnTo>
                      <a:pt x="246" y="349"/>
                    </a:lnTo>
                    <a:lnTo>
                      <a:pt x="270" y="347"/>
                    </a:lnTo>
                    <a:lnTo>
                      <a:pt x="295" y="345"/>
                    </a:lnTo>
                    <a:lnTo>
                      <a:pt x="320" y="339"/>
                    </a:lnTo>
                    <a:lnTo>
                      <a:pt x="344" y="331"/>
                    </a:lnTo>
                    <a:lnTo>
                      <a:pt x="367" y="321"/>
                    </a:lnTo>
                    <a:lnTo>
                      <a:pt x="390" y="309"/>
                    </a:lnTo>
                    <a:lnTo>
                      <a:pt x="409" y="295"/>
                    </a:lnTo>
                    <a:lnTo>
                      <a:pt x="428" y="280"/>
                    </a:lnTo>
                    <a:lnTo>
                      <a:pt x="444" y="262"/>
                    </a:lnTo>
                    <a:lnTo>
                      <a:pt x="461" y="243"/>
                    </a:lnTo>
                    <a:lnTo>
                      <a:pt x="472" y="224"/>
                    </a:lnTo>
                    <a:lnTo>
                      <a:pt x="484" y="202"/>
                    </a:lnTo>
                    <a:lnTo>
                      <a:pt x="493" y="180"/>
                    </a:lnTo>
                    <a:lnTo>
                      <a:pt x="499" y="157"/>
                    </a:lnTo>
                    <a:lnTo>
                      <a:pt x="504" y="134"/>
                    </a:lnTo>
                    <a:lnTo>
                      <a:pt x="507" y="110"/>
                    </a:lnTo>
                    <a:lnTo>
                      <a:pt x="505" y="86"/>
                    </a:lnTo>
                    <a:lnTo>
                      <a:pt x="502" y="60"/>
                    </a:lnTo>
                    <a:lnTo>
                      <a:pt x="498" y="45"/>
                    </a:lnTo>
                    <a:lnTo>
                      <a:pt x="493" y="29"/>
                    </a:lnTo>
                    <a:lnTo>
                      <a:pt x="489" y="14"/>
                    </a:lnTo>
                    <a:lnTo>
                      <a:pt x="481" y="0"/>
                    </a:lnTo>
                    <a:lnTo>
                      <a:pt x="464" y="10"/>
                    </a:lnTo>
                    <a:lnTo>
                      <a:pt x="446" y="22"/>
                    </a:lnTo>
                    <a:lnTo>
                      <a:pt x="412" y="48"/>
                    </a:lnTo>
                    <a:lnTo>
                      <a:pt x="373" y="77"/>
                    </a:lnTo>
                    <a:lnTo>
                      <a:pt x="353" y="91"/>
                    </a:lnTo>
                    <a:lnTo>
                      <a:pt x="333" y="104"/>
                    </a:lnTo>
                    <a:lnTo>
                      <a:pt x="313" y="117"/>
                    </a:lnTo>
                    <a:lnTo>
                      <a:pt x="290" y="128"/>
                    </a:lnTo>
                    <a:lnTo>
                      <a:pt x="267" y="136"/>
                    </a:lnTo>
                    <a:lnTo>
                      <a:pt x="243" y="142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3" name="Freeform 45"/>
              <p:cNvSpPr>
                <a:spLocks/>
              </p:cNvSpPr>
              <p:nvPr/>
            </p:nvSpPr>
            <p:spPr bwMode="auto">
              <a:xfrm>
                <a:off x="695" y="2754"/>
                <a:ext cx="769" cy="734"/>
              </a:xfrm>
              <a:custGeom>
                <a:avLst/>
                <a:gdLst>
                  <a:gd name="T0" fmla="*/ 1 w 528"/>
                  <a:gd name="T1" fmla="*/ 840 h 504"/>
                  <a:gd name="T2" fmla="*/ 19 w 528"/>
                  <a:gd name="T3" fmla="*/ 609 h 504"/>
                  <a:gd name="T4" fmla="*/ 106 w 528"/>
                  <a:gd name="T5" fmla="*/ 400 h 504"/>
                  <a:gd name="T6" fmla="*/ 248 w 528"/>
                  <a:gd name="T7" fmla="*/ 223 h 504"/>
                  <a:gd name="T8" fmla="*/ 438 w 528"/>
                  <a:gd name="T9" fmla="*/ 93 h 504"/>
                  <a:gd name="T10" fmla="*/ 670 w 528"/>
                  <a:gd name="T11" fmla="*/ 13 h 504"/>
                  <a:gd name="T12" fmla="*/ 679 w 528"/>
                  <a:gd name="T13" fmla="*/ 52 h 504"/>
                  <a:gd name="T14" fmla="*/ 533 w 528"/>
                  <a:gd name="T15" fmla="*/ 96 h 504"/>
                  <a:gd name="T16" fmla="*/ 334 w 528"/>
                  <a:gd name="T17" fmla="*/ 204 h 504"/>
                  <a:gd name="T18" fmla="*/ 182 w 528"/>
                  <a:gd name="T19" fmla="*/ 354 h 504"/>
                  <a:gd name="T20" fmla="*/ 80 w 528"/>
                  <a:gd name="T21" fmla="*/ 548 h 504"/>
                  <a:gd name="T22" fmla="*/ 41 w 528"/>
                  <a:gd name="T23" fmla="*/ 759 h 504"/>
                  <a:gd name="T24" fmla="*/ 52 w 528"/>
                  <a:gd name="T25" fmla="*/ 907 h 504"/>
                  <a:gd name="T26" fmla="*/ 96 w 528"/>
                  <a:gd name="T27" fmla="*/ 1054 h 504"/>
                  <a:gd name="T28" fmla="*/ 210 w 528"/>
                  <a:gd name="T29" fmla="*/ 1239 h 504"/>
                  <a:gd name="T30" fmla="*/ 373 w 528"/>
                  <a:gd name="T31" fmla="*/ 1384 h 504"/>
                  <a:gd name="T32" fmla="*/ 438 w 528"/>
                  <a:gd name="T33" fmla="*/ 1421 h 504"/>
                  <a:gd name="T34" fmla="*/ 650 w 528"/>
                  <a:gd name="T35" fmla="*/ 1496 h 504"/>
                  <a:gd name="T36" fmla="*/ 878 w 528"/>
                  <a:gd name="T37" fmla="*/ 1515 h 504"/>
                  <a:gd name="T38" fmla="*/ 954 w 528"/>
                  <a:gd name="T39" fmla="*/ 1504 h 504"/>
                  <a:gd name="T40" fmla="*/ 1172 w 528"/>
                  <a:gd name="T41" fmla="*/ 1430 h 504"/>
                  <a:gd name="T42" fmla="*/ 1360 w 528"/>
                  <a:gd name="T43" fmla="*/ 1305 h 504"/>
                  <a:gd name="T44" fmla="*/ 1491 w 528"/>
                  <a:gd name="T45" fmla="*/ 1139 h 504"/>
                  <a:gd name="T46" fmla="*/ 1571 w 528"/>
                  <a:gd name="T47" fmla="*/ 939 h 504"/>
                  <a:gd name="T48" fmla="*/ 1590 w 528"/>
                  <a:gd name="T49" fmla="*/ 724 h 504"/>
                  <a:gd name="T50" fmla="*/ 1579 w 528"/>
                  <a:gd name="T51" fmla="*/ 650 h 504"/>
                  <a:gd name="T52" fmla="*/ 1505 w 528"/>
                  <a:gd name="T53" fmla="*/ 438 h 504"/>
                  <a:gd name="T54" fmla="*/ 1372 w 528"/>
                  <a:gd name="T55" fmla="*/ 265 h 504"/>
                  <a:gd name="T56" fmla="*/ 1199 w 528"/>
                  <a:gd name="T57" fmla="*/ 135 h 504"/>
                  <a:gd name="T58" fmla="*/ 989 w 528"/>
                  <a:gd name="T59" fmla="*/ 61 h 504"/>
                  <a:gd name="T60" fmla="*/ 759 w 528"/>
                  <a:gd name="T61" fmla="*/ 42 h 504"/>
                  <a:gd name="T62" fmla="*/ 677 w 528"/>
                  <a:gd name="T63" fmla="*/ 33 h 504"/>
                  <a:gd name="T64" fmla="*/ 753 w 528"/>
                  <a:gd name="T65" fmla="*/ 1 h 504"/>
                  <a:gd name="T66" fmla="*/ 998 w 528"/>
                  <a:gd name="T67" fmla="*/ 22 h 504"/>
                  <a:gd name="T68" fmla="*/ 1218 w 528"/>
                  <a:gd name="T69" fmla="*/ 99 h 504"/>
                  <a:gd name="T70" fmla="*/ 1403 w 528"/>
                  <a:gd name="T71" fmla="*/ 236 h 504"/>
                  <a:gd name="T72" fmla="*/ 1542 w 528"/>
                  <a:gd name="T73" fmla="*/ 418 h 504"/>
                  <a:gd name="T74" fmla="*/ 1618 w 528"/>
                  <a:gd name="T75" fmla="*/ 638 h 504"/>
                  <a:gd name="T76" fmla="*/ 1631 w 528"/>
                  <a:gd name="T77" fmla="*/ 717 h 504"/>
                  <a:gd name="T78" fmla="*/ 1617 w 528"/>
                  <a:gd name="T79" fmla="*/ 948 h 504"/>
                  <a:gd name="T80" fmla="*/ 1525 w 528"/>
                  <a:gd name="T81" fmla="*/ 1156 h 504"/>
                  <a:gd name="T82" fmla="*/ 1388 w 528"/>
                  <a:gd name="T83" fmla="*/ 1334 h 504"/>
                  <a:gd name="T84" fmla="*/ 1193 w 528"/>
                  <a:gd name="T85" fmla="*/ 1464 h 504"/>
                  <a:gd name="T86" fmla="*/ 961 w 528"/>
                  <a:gd name="T87" fmla="*/ 1544 h 504"/>
                  <a:gd name="T88" fmla="*/ 878 w 528"/>
                  <a:gd name="T89" fmla="*/ 1555 h 504"/>
                  <a:gd name="T90" fmla="*/ 638 w 528"/>
                  <a:gd name="T91" fmla="*/ 1535 h 504"/>
                  <a:gd name="T92" fmla="*/ 418 w 528"/>
                  <a:gd name="T93" fmla="*/ 1458 h 504"/>
                  <a:gd name="T94" fmla="*/ 232 w 528"/>
                  <a:gd name="T95" fmla="*/ 1321 h 504"/>
                  <a:gd name="T96" fmla="*/ 89 w 528"/>
                  <a:gd name="T97" fmla="*/ 1133 h 504"/>
                  <a:gd name="T98" fmla="*/ 13 w 528"/>
                  <a:gd name="T99" fmla="*/ 919 h 50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8"/>
                  <a:gd name="T151" fmla="*/ 0 h 504"/>
                  <a:gd name="T152" fmla="*/ 528 w 528"/>
                  <a:gd name="T153" fmla="*/ 504 h 50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8" h="504">
                    <a:moveTo>
                      <a:pt x="4" y="297"/>
                    </a:moveTo>
                    <a:lnTo>
                      <a:pt x="4" y="297"/>
                    </a:lnTo>
                    <a:lnTo>
                      <a:pt x="1" y="272"/>
                    </a:lnTo>
                    <a:lnTo>
                      <a:pt x="0" y="246"/>
                    </a:lnTo>
                    <a:lnTo>
                      <a:pt x="1" y="221"/>
                    </a:lnTo>
                    <a:lnTo>
                      <a:pt x="6" y="197"/>
                    </a:lnTo>
                    <a:lnTo>
                      <a:pt x="13" y="173"/>
                    </a:lnTo>
                    <a:lnTo>
                      <a:pt x="22" y="151"/>
                    </a:lnTo>
                    <a:lnTo>
                      <a:pt x="34" y="130"/>
                    </a:lnTo>
                    <a:lnTo>
                      <a:pt x="47" y="108"/>
                    </a:lnTo>
                    <a:lnTo>
                      <a:pt x="62" y="90"/>
                    </a:lnTo>
                    <a:lnTo>
                      <a:pt x="80" y="72"/>
                    </a:lnTo>
                    <a:lnTo>
                      <a:pt x="99" y="56"/>
                    </a:lnTo>
                    <a:lnTo>
                      <a:pt x="120" y="41"/>
                    </a:lnTo>
                    <a:lnTo>
                      <a:pt x="142" y="30"/>
                    </a:lnTo>
                    <a:lnTo>
                      <a:pt x="166" y="18"/>
                    </a:lnTo>
                    <a:lnTo>
                      <a:pt x="191" y="10"/>
                    </a:lnTo>
                    <a:lnTo>
                      <a:pt x="217" y="4"/>
                    </a:lnTo>
                    <a:lnTo>
                      <a:pt x="219" y="11"/>
                    </a:lnTo>
                    <a:lnTo>
                      <a:pt x="220" y="17"/>
                    </a:lnTo>
                    <a:lnTo>
                      <a:pt x="195" y="23"/>
                    </a:lnTo>
                    <a:lnTo>
                      <a:pt x="172" y="31"/>
                    </a:lnTo>
                    <a:lnTo>
                      <a:pt x="148" y="41"/>
                    </a:lnTo>
                    <a:lnTo>
                      <a:pt x="127" y="52"/>
                    </a:lnTo>
                    <a:lnTo>
                      <a:pt x="108" y="66"/>
                    </a:lnTo>
                    <a:lnTo>
                      <a:pt x="90" y="82"/>
                    </a:lnTo>
                    <a:lnTo>
                      <a:pt x="72" y="97"/>
                    </a:lnTo>
                    <a:lnTo>
                      <a:pt x="59" y="115"/>
                    </a:lnTo>
                    <a:lnTo>
                      <a:pt x="46" y="135"/>
                    </a:lnTo>
                    <a:lnTo>
                      <a:pt x="35" y="156"/>
                    </a:lnTo>
                    <a:lnTo>
                      <a:pt x="26" y="177"/>
                    </a:lnTo>
                    <a:lnTo>
                      <a:pt x="19" y="200"/>
                    </a:lnTo>
                    <a:lnTo>
                      <a:pt x="16" y="222"/>
                    </a:lnTo>
                    <a:lnTo>
                      <a:pt x="13" y="246"/>
                    </a:lnTo>
                    <a:lnTo>
                      <a:pt x="15" y="270"/>
                    </a:lnTo>
                    <a:lnTo>
                      <a:pt x="17" y="294"/>
                    </a:lnTo>
                    <a:lnTo>
                      <a:pt x="23" y="318"/>
                    </a:lnTo>
                    <a:lnTo>
                      <a:pt x="31" y="341"/>
                    </a:lnTo>
                    <a:lnTo>
                      <a:pt x="41" y="362"/>
                    </a:lnTo>
                    <a:lnTo>
                      <a:pt x="55" y="383"/>
                    </a:lnTo>
                    <a:lnTo>
                      <a:pt x="68" y="401"/>
                    </a:lnTo>
                    <a:lnTo>
                      <a:pt x="84" y="418"/>
                    </a:lnTo>
                    <a:lnTo>
                      <a:pt x="102" y="434"/>
                    </a:lnTo>
                    <a:lnTo>
                      <a:pt x="121" y="448"/>
                    </a:lnTo>
                    <a:lnTo>
                      <a:pt x="142" y="460"/>
                    </a:lnTo>
                    <a:lnTo>
                      <a:pt x="163" y="470"/>
                    </a:lnTo>
                    <a:lnTo>
                      <a:pt x="186" y="479"/>
                    </a:lnTo>
                    <a:lnTo>
                      <a:pt x="210" y="484"/>
                    </a:lnTo>
                    <a:lnTo>
                      <a:pt x="234" y="488"/>
                    </a:lnTo>
                    <a:lnTo>
                      <a:pt x="259" y="490"/>
                    </a:lnTo>
                    <a:lnTo>
                      <a:pt x="284" y="490"/>
                    </a:lnTo>
                    <a:lnTo>
                      <a:pt x="309" y="487"/>
                    </a:lnTo>
                    <a:lnTo>
                      <a:pt x="334" y="481"/>
                    </a:lnTo>
                    <a:lnTo>
                      <a:pt x="358" y="473"/>
                    </a:lnTo>
                    <a:lnTo>
                      <a:pt x="380" y="463"/>
                    </a:lnTo>
                    <a:lnTo>
                      <a:pt x="401" y="452"/>
                    </a:lnTo>
                    <a:lnTo>
                      <a:pt x="422" y="438"/>
                    </a:lnTo>
                    <a:lnTo>
                      <a:pt x="440" y="422"/>
                    </a:lnTo>
                    <a:lnTo>
                      <a:pt x="456" y="405"/>
                    </a:lnTo>
                    <a:lnTo>
                      <a:pt x="471" y="389"/>
                    </a:lnTo>
                    <a:lnTo>
                      <a:pt x="483" y="369"/>
                    </a:lnTo>
                    <a:lnTo>
                      <a:pt x="494" y="348"/>
                    </a:lnTo>
                    <a:lnTo>
                      <a:pt x="503" y="327"/>
                    </a:lnTo>
                    <a:lnTo>
                      <a:pt x="509" y="304"/>
                    </a:lnTo>
                    <a:lnTo>
                      <a:pt x="514" y="282"/>
                    </a:lnTo>
                    <a:lnTo>
                      <a:pt x="515" y="258"/>
                    </a:lnTo>
                    <a:lnTo>
                      <a:pt x="515" y="234"/>
                    </a:lnTo>
                    <a:lnTo>
                      <a:pt x="511" y="210"/>
                    </a:lnTo>
                    <a:lnTo>
                      <a:pt x="505" y="186"/>
                    </a:lnTo>
                    <a:lnTo>
                      <a:pt x="497" y="163"/>
                    </a:lnTo>
                    <a:lnTo>
                      <a:pt x="487" y="142"/>
                    </a:lnTo>
                    <a:lnTo>
                      <a:pt x="475" y="121"/>
                    </a:lnTo>
                    <a:lnTo>
                      <a:pt x="460" y="103"/>
                    </a:lnTo>
                    <a:lnTo>
                      <a:pt x="444" y="86"/>
                    </a:lnTo>
                    <a:lnTo>
                      <a:pt x="426" y="70"/>
                    </a:lnTo>
                    <a:lnTo>
                      <a:pt x="407" y="56"/>
                    </a:lnTo>
                    <a:lnTo>
                      <a:pt x="388" y="44"/>
                    </a:lnTo>
                    <a:lnTo>
                      <a:pt x="366" y="34"/>
                    </a:lnTo>
                    <a:lnTo>
                      <a:pt x="343" y="25"/>
                    </a:lnTo>
                    <a:lnTo>
                      <a:pt x="320" y="20"/>
                    </a:lnTo>
                    <a:lnTo>
                      <a:pt x="296" y="15"/>
                    </a:lnTo>
                    <a:lnTo>
                      <a:pt x="271" y="14"/>
                    </a:lnTo>
                    <a:lnTo>
                      <a:pt x="246" y="14"/>
                    </a:lnTo>
                    <a:lnTo>
                      <a:pt x="220" y="17"/>
                    </a:lnTo>
                    <a:lnTo>
                      <a:pt x="219" y="11"/>
                    </a:lnTo>
                    <a:lnTo>
                      <a:pt x="217" y="4"/>
                    </a:lnTo>
                    <a:lnTo>
                      <a:pt x="244" y="1"/>
                    </a:lnTo>
                    <a:lnTo>
                      <a:pt x="271" y="0"/>
                    </a:lnTo>
                    <a:lnTo>
                      <a:pt x="297" y="3"/>
                    </a:lnTo>
                    <a:lnTo>
                      <a:pt x="323" y="7"/>
                    </a:lnTo>
                    <a:lnTo>
                      <a:pt x="348" y="13"/>
                    </a:lnTo>
                    <a:lnTo>
                      <a:pt x="371" y="23"/>
                    </a:lnTo>
                    <a:lnTo>
                      <a:pt x="394" y="32"/>
                    </a:lnTo>
                    <a:lnTo>
                      <a:pt x="416" y="45"/>
                    </a:lnTo>
                    <a:lnTo>
                      <a:pt x="435" y="61"/>
                    </a:lnTo>
                    <a:lnTo>
                      <a:pt x="454" y="76"/>
                    </a:lnTo>
                    <a:lnTo>
                      <a:pt x="471" y="94"/>
                    </a:lnTo>
                    <a:lnTo>
                      <a:pt x="486" y="114"/>
                    </a:lnTo>
                    <a:lnTo>
                      <a:pt x="499" y="135"/>
                    </a:lnTo>
                    <a:lnTo>
                      <a:pt x="509" y="158"/>
                    </a:lnTo>
                    <a:lnTo>
                      <a:pt x="518" y="182"/>
                    </a:lnTo>
                    <a:lnTo>
                      <a:pt x="524" y="207"/>
                    </a:lnTo>
                    <a:lnTo>
                      <a:pt x="528" y="232"/>
                    </a:lnTo>
                    <a:lnTo>
                      <a:pt x="528" y="258"/>
                    </a:lnTo>
                    <a:lnTo>
                      <a:pt x="527" y="283"/>
                    </a:lnTo>
                    <a:lnTo>
                      <a:pt x="523" y="307"/>
                    </a:lnTo>
                    <a:lnTo>
                      <a:pt x="515" y="331"/>
                    </a:lnTo>
                    <a:lnTo>
                      <a:pt x="506" y="353"/>
                    </a:lnTo>
                    <a:lnTo>
                      <a:pt x="494" y="374"/>
                    </a:lnTo>
                    <a:lnTo>
                      <a:pt x="481" y="396"/>
                    </a:lnTo>
                    <a:lnTo>
                      <a:pt x="466" y="414"/>
                    </a:lnTo>
                    <a:lnTo>
                      <a:pt x="449" y="432"/>
                    </a:lnTo>
                    <a:lnTo>
                      <a:pt x="429" y="448"/>
                    </a:lnTo>
                    <a:lnTo>
                      <a:pt x="409" y="463"/>
                    </a:lnTo>
                    <a:lnTo>
                      <a:pt x="386" y="474"/>
                    </a:lnTo>
                    <a:lnTo>
                      <a:pt x="363" y="486"/>
                    </a:lnTo>
                    <a:lnTo>
                      <a:pt x="337" y="494"/>
                    </a:lnTo>
                    <a:lnTo>
                      <a:pt x="311" y="500"/>
                    </a:lnTo>
                    <a:lnTo>
                      <a:pt x="284" y="503"/>
                    </a:lnTo>
                    <a:lnTo>
                      <a:pt x="257" y="504"/>
                    </a:lnTo>
                    <a:lnTo>
                      <a:pt x="232" y="501"/>
                    </a:lnTo>
                    <a:lnTo>
                      <a:pt x="207" y="497"/>
                    </a:lnTo>
                    <a:lnTo>
                      <a:pt x="182" y="491"/>
                    </a:lnTo>
                    <a:lnTo>
                      <a:pt x="158" y="481"/>
                    </a:lnTo>
                    <a:lnTo>
                      <a:pt x="135" y="472"/>
                    </a:lnTo>
                    <a:lnTo>
                      <a:pt x="114" y="459"/>
                    </a:lnTo>
                    <a:lnTo>
                      <a:pt x="93" y="443"/>
                    </a:lnTo>
                    <a:lnTo>
                      <a:pt x="75" y="428"/>
                    </a:lnTo>
                    <a:lnTo>
                      <a:pt x="57" y="410"/>
                    </a:lnTo>
                    <a:lnTo>
                      <a:pt x="43" y="390"/>
                    </a:lnTo>
                    <a:lnTo>
                      <a:pt x="29" y="367"/>
                    </a:lnTo>
                    <a:lnTo>
                      <a:pt x="19" y="345"/>
                    </a:lnTo>
                    <a:lnTo>
                      <a:pt x="10" y="321"/>
                    </a:lnTo>
                    <a:lnTo>
                      <a:pt x="4" y="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4" name="Freeform 46"/>
              <p:cNvSpPr>
                <a:spLocks/>
              </p:cNvSpPr>
              <p:nvPr/>
            </p:nvSpPr>
            <p:spPr bwMode="auto">
              <a:xfrm>
                <a:off x="782" y="2840"/>
                <a:ext cx="595" cy="562"/>
              </a:xfrm>
              <a:custGeom>
                <a:avLst/>
                <a:gdLst>
                  <a:gd name="T0" fmla="*/ 521 w 408"/>
                  <a:gd name="T1" fmla="*/ 9 h 386"/>
                  <a:gd name="T2" fmla="*/ 400 w 408"/>
                  <a:gd name="T3" fmla="*/ 42 h 386"/>
                  <a:gd name="T4" fmla="*/ 292 w 408"/>
                  <a:gd name="T5" fmla="*/ 96 h 386"/>
                  <a:gd name="T6" fmla="*/ 195 w 408"/>
                  <a:gd name="T7" fmla="*/ 169 h 386"/>
                  <a:gd name="T8" fmla="*/ 115 w 408"/>
                  <a:gd name="T9" fmla="*/ 256 h 386"/>
                  <a:gd name="T10" fmla="*/ 55 w 408"/>
                  <a:gd name="T11" fmla="*/ 358 h 386"/>
                  <a:gd name="T12" fmla="*/ 19 w 408"/>
                  <a:gd name="T13" fmla="*/ 466 h 386"/>
                  <a:gd name="T14" fmla="*/ 0 w 408"/>
                  <a:gd name="T15" fmla="*/ 582 h 386"/>
                  <a:gd name="T16" fmla="*/ 15 w 408"/>
                  <a:gd name="T17" fmla="*/ 702 h 386"/>
                  <a:gd name="T18" fmla="*/ 28 w 408"/>
                  <a:gd name="T19" fmla="*/ 759 h 386"/>
                  <a:gd name="T20" fmla="*/ 74 w 408"/>
                  <a:gd name="T21" fmla="*/ 871 h 386"/>
                  <a:gd name="T22" fmla="*/ 143 w 408"/>
                  <a:gd name="T23" fmla="*/ 968 h 386"/>
                  <a:gd name="T24" fmla="*/ 226 w 408"/>
                  <a:gd name="T25" fmla="*/ 1051 h 386"/>
                  <a:gd name="T26" fmla="*/ 330 w 408"/>
                  <a:gd name="T27" fmla="*/ 1117 h 386"/>
                  <a:gd name="T28" fmla="*/ 438 w 408"/>
                  <a:gd name="T29" fmla="*/ 1159 h 386"/>
                  <a:gd name="T30" fmla="*/ 560 w 408"/>
                  <a:gd name="T31" fmla="*/ 1185 h 386"/>
                  <a:gd name="T32" fmla="*/ 683 w 408"/>
                  <a:gd name="T33" fmla="*/ 1191 h 386"/>
                  <a:gd name="T34" fmla="*/ 744 w 408"/>
                  <a:gd name="T35" fmla="*/ 1182 h 386"/>
                  <a:gd name="T36" fmla="*/ 868 w 408"/>
                  <a:gd name="T37" fmla="*/ 1149 h 386"/>
                  <a:gd name="T38" fmla="*/ 980 w 408"/>
                  <a:gd name="T39" fmla="*/ 1096 h 386"/>
                  <a:gd name="T40" fmla="*/ 1073 w 408"/>
                  <a:gd name="T41" fmla="*/ 1022 h 386"/>
                  <a:gd name="T42" fmla="*/ 1151 w 408"/>
                  <a:gd name="T43" fmla="*/ 935 h 386"/>
                  <a:gd name="T44" fmla="*/ 1210 w 408"/>
                  <a:gd name="T45" fmla="*/ 833 h 386"/>
                  <a:gd name="T46" fmla="*/ 1251 w 408"/>
                  <a:gd name="T47" fmla="*/ 725 h 386"/>
                  <a:gd name="T48" fmla="*/ 1266 w 408"/>
                  <a:gd name="T49" fmla="*/ 609 h 386"/>
                  <a:gd name="T50" fmla="*/ 1257 w 408"/>
                  <a:gd name="T51" fmla="*/ 489 h 386"/>
                  <a:gd name="T52" fmla="*/ 1240 w 408"/>
                  <a:gd name="T53" fmla="*/ 428 h 386"/>
                  <a:gd name="T54" fmla="*/ 1191 w 408"/>
                  <a:gd name="T55" fmla="*/ 320 h 386"/>
                  <a:gd name="T56" fmla="*/ 1124 w 408"/>
                  <a:gd name="T57" fmla="*/ 223 h 386"/>
                  <a:gd name="T58" fmla="*/ 1040 w 408"/>
                  <a:gd name="T59" fmla="*/ 140 h 386"/>
                  <a:gd name="T60" fmla="*/ 942 w 408"/>
                  <a:gd name="T61" fmla="*/ 74 h 386"/>
                  <a:gd name="T62" fmla="*/ 834 w 408"/>
                  <a:gd name="T63" fmla="*/ 32 h 386"/>
                  <a:gd name="T64" fmla="*/ 713 w 408"/>
                  <a:gd name="T65" fmla="*/ 6 h 386"/>
                  <a:gd name="T66" fmla="*/ 588 w 408"/>
                  <a:gd name="T67" fmla="*/ 0 h 386"/>
                  <a:gd name="T68" fmla="*/ 521 w 408"/>
                  <a:gd name="T69" fmla="*/ 9 h 3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8"/>
                  <a:gd name="T106" fmla="*/ 0 h 386"/>
                  <a:gd name="T107" fmla="*/ 408 w 408"/>
                  <a:gd name="T108" fmla="*/ 386 h 3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8" h="386">
                    <a:moveTo>
                      <a:pt x="168" y="3"/>
                    </a:moveTo>
                    <a:lnTo>
                      <a:pt x="168" y="3"/>
                    </a:lnTo>
                    <a:lnTo>
                      <a:pt x="149" y="7"/>
                    </a:lnTo>
                    <a:lnTo>
                      <a:pt x="129" y="14"/>
                    </a:lnTo>
                    <a:lnTo>
                      <a:pt x="110" y="21"/>
                    </a:lnTo>
                    <a:lnTo>
                      <a:pt x="94" y="31"/>
                    </a:lnTo>
                    <a:lnTo>
                      <a:pt x="77" y="42"/>
                    </a:lnTo>
                    <a:lnTo>
                      <a:pt x="63" y="55"/>
                    </a:lnTo>
                    <a:lnTo>
                      <a:pt x="49" y="68"/>
                    </a:lnTo>
                    <a:lnTo>
                      <a:pt x="37" y="83"/>
                    </a:lnTo>
                    <a:lnTo>
                      <a:pt x="27" y="99"/>
                    </a:lnTo>
                    <a:lnTo>
                      <a:pt x="18" y="116"/>
                    </a:lnTo>
                    <a:lnTo>
                      <a:pt x="11" y="132"/>
                    </a:lnTo>
                    <a:lnTo>
                      <a:pt x="6" y="151"/>
                    </a:lnTo>
                    <a:lnTo>
                      <a:pt x="2" y="169"/>
                    </a:lnTo>
                    <a:lnTo>
                      <a:pt x="0" y="189"/>
                    </a:lnTo>
                    <a:lnTo>
                      <a:pt x="2" y="207"/>
                    </a:lnTo>
                    <a:lnTo>
                      <a:pt x="5" y="227"/>
                    </a:lnTo>
                    <a:lnTo>
                      <a:pt x="9" y="246"/>
                    </a:lnTo>
                    <a:lnTo>
                      <a:pt x="15" y="265"/>
                    </a:lnTo>
                    <a:lnTo>
                      <a:pt x="24" y="282"/>
                    </a:lnTo>
                    <a:lnTo>
                      <a:pt x="35" y="299"/>
                    </a:lnTo>
                    <a:lnTo>
                      <a:pt x="46" y="314"/>
                    </a:lnTo>
                    <a:lnTo>
                      <a:pt x="58" y="328"/>
                    </a:lnTo>
                    <a:lnTo>
                      <a:pt x="73" y="341"/>
                    </a:lnTo>
                    <a:lnTo>
                      <a:pt x="88" y="352"/>
                    </a:lnTo>
                    <a:lnTo>
                      <a:pt x="106" y="362"/>
                    </a:lnTo>
                    <a:lnTo>
                      <a:pt x="122" y="370"/>
                    </a:lnTo>
                    <a:lnTo>
                      <a:pt x="141" y="376"/>
                    </a:lnTo>
                    <a:lnTo>
                      <a:pt x="160" y="382"/>
                    </a:lnTo>
                    <a:lnTo>
                      <a:pt x="180" y="384"/>
                    </a:lnTo>
                    <a:lnTo>
                      <a:pt x="199" y="386"/>
                    </a:lnTo>
                    <a:lnTo>
                      <a:pt x="220" y="386"/>
                    </a:lnTo>
                    <a:lnTo>
                      <a:pt x="240" y="383"/>
                    </a:lnTo>
                    <a:lnTo>
                      <a:pt x="261" y="379"/>
                    </a:lnTo>
                    <a:lnTo>
                      <a:pt x="280" y="372"/>
                    </a:lnTo>
                    <a:lnTo>
                      <a:pt x="298" y="365"/>
                    </a:lnTo>
                    <a:lnTo>
                      <a:pt x="316" y="355"/>
                    </a:lnTo>
                    <a:lnTo>
                      <a:pt x="332" y="344"/>
                    </a:lnTo>
                    <a:lnTo>
                      <a:pt x="346" y="331"/>
                    </a:lnTo>
                    <a:lnTo>
                      <a:pt x="359" y="318"/>
                    </a:lnTo>
                    <a:lnTo>
                      <a:pt x="371" y="303"/>
                    </a:lnTo>
                    <a:lnTo>
                      <a:pt x="381" y="287"/>
                    </a:lnTo>
                    <a:lnTo>
                      <a:pt x="390" y="270"/>
                    </a:lnTo>
                    <a:lnTo>
                      <a:pt x="397" y="253"/>
                    </a:lnTo>
                    <a:lnTo>
                      <a:pt x="403" y="235"/>
                    </a:lnTo>
                    <a:lnTo>
                      <a:pt x="406" y="217"/>
                    </a:lnTo>
                    <a:lnTo>
                      <a:pt x="408" y="197"/>
                    </a:lnTo>
                    <a:lnTo>
                      <a:pt x="408" y="179"/>
                    </a:lnTo>
                    <a:lnTo>
                      <a:pt x="405" y="159"/>
                    </a:lnTo>
                    <a:lnTo>
                      <a:pt x="400" y="139"/>
                    </a:lnTo>
                    <a:lnTo>
                      <a:pt x="393" y="121"/>
                    </a:lnTo>
                    <a:lnTo>
                      <a:pt x="384" y="104"/>
                    </a:lnTo>
                    <a:lnTo>
                      <a:pt x="375" y="87"/>
                    </a:lnTo>
                    <a:lnTo>
                      <a:pt x="363" y="72"/>
                    </a:lnTo>
                    <a:lnTo>
                      <a:pt x="350" y="58"/>
                    </a:lnTo>
                    <a:lnTo>
                      <a:pt x="335" y="45"/>
                    </a:lnTo>
                    <a:lnTo>
                      <a:pt x="320" y="34"/>
                    </a:lnTo>
                    <a:lnTo>
                      <a:pt x="304" y="24"/>
                    </a:lnTo>
                    <a:lnTo>
                      <a:pt x="286" y="16"/>
                    </a:lnTo>
                    <a:lnTo>
                      <a:pt x="269" y="10"/>
                    </a:lnTo>
                    <a:lnTo>
                      <a:pt x="249" y="4"/>
                    </a:lnTo>
                    <a:lnTo>
                      <a:pt x="230" y="2"/>
                    </a:lnTo>
                    <a:lnTo>
                      <a:pt x="209" y="0"/>
                    </a:lnTo>
                    <a:lnTo>
                      <a:pt x="189" y="0"/>
                    </a:lnTo>
                    <a:lnTo>
                      <a:pt x="16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5" name="Freeform 47"/>
              <p:cNvSpPr>
                <a:spLocks/>
              </p:cNvSpPr>
              <p:nvPr/>
            </p:nvSpPr>
            <p:spPr bwMode="auto">
              <a:xfrm>
                <a:off x="799" y="2854"/>
                <a:ext cx="562" cy="533"/>
              </a:xfrm>
              <a:custGeom>
                <a:avLst/>
                <a:gdLst>
                  <a:gd name="T0" fmla="*/ 703 w 386"/>
                  <a:gd name="T1" fmla="*/ 1121 h 366"/>
                  <a:gd name="T2" fmla="*/ 582 w 386"/>
                  <a:gd name="T3" fmla="*/ 1130 h 366"/>
                  <a:gd name="T4" fmla="*/ 466 w 386"/>
                  <a:gd name="T5" fmla="*/ 1117 h 366"/>
                  <a:gd name="T6" fmla="*/ 354 w 386"/>
                  <a:gd name="T7" fmla="*/ 1082 h 366"/>
                  <a:gd name="T8" fmla="*/ 256 w 386"/>
                  <a:gd name="T9" fmla="*/ 1031 h 366"/>
                  <a:gd name="T10" fmla="*/ 169 w 386"/>
                  <a:gd name="T11" fmla="*/ 961 h 366"/>
                  <a:gd name="T12" fmla="*/ 96 w 386"/>
                  <a:gd name="T13" fmla="*/ 874 h 366"/>
                  <a:gd name="T14" fmla="*/ 47 w 386"/>
                  <a:gd name="T15" fmla="*/ 778 h 366"/>
                  <a:gd name="T16" fmla="*/ 9 w 386"/>
                  <a:gd name="T17" fmla="*/ 664 h 366"/>
                  <a:gd name="T18" fmla="*/ 1 w 386"/>
                  <a:gd name="T19" fmla="*/ 609 h 366"/>
                  <a:gd name="T20" fmla="*/ 1 w 386"/>
                  <a:gd name="T21" fmla="*/ 494 h 366"/>
                  <a:gd name="T22" fmla="*/ 32 w 386"/>
                  <a:gd name="T23" fmla="*/ 386 h 366"/>
                  <a:gd name="T24" fmla="*/ 76 w 386"/>
                  <a:gd name="T25" fmla="*/ 287 h 366"/>
                  <a:gd name="T26" fmla="*/ 143 w 386"/>
                  <a:gd name="T27" fmla="*/ 201 h 366"/>
                  <a:gd name="T28" fmla="*/ 223 w 386"/>
                  <a:gd name="T29" fmla="*/ 121 h 366"/>
                  <a:gd name="T30" fmla="*/ 317 w 386"/>
                  <a:gd name="T31" fmla="*/ 61 h 366"/>
                  <a:gd name="T32" fmla="*/ 434 w 386"/>
                  <a:gd name="T33" fmla="*/ 22 h 366"/>
                  <a:gd name="T34" fmla="*/ 494 w 386"/>
                  <a:gd name="T35" fmla="*/ 9 h 366"/>
                  <a:gd name="T36" fmla="*/ 610 w 386"/>
                  <a:gd name="T37" fmla="*/ 0 h 366"/>
                  <a:gd name="T38" fmla="*/ 725 w 386"/>
                  <a:gd name="T39" fmla="*/ 13 h 366"/>
                  <a:gd name="T40" fmla="*/ 837 w 386"/>
                  <a:gd name="T41" fmla="*/ 47 h 366"/>
                  <a:gd name="T42" fmla="*/ 935 w 386"/>
                  <a:gd name="T43" fmla="*/ 99 h 366"/>
                  <a:gd name="T44" fmla="*/ 1024 w 386"/>
                  <a:gd name="T45" fmla="*/ 170 h 366"/>
                  <a:gd name="T46" fmla="*/ 1096 w 386"/>
                  <a:gd name="T47" fmla="*/ 256 h 366"/>
                  <a:gd name="T48" fmla="*/ 1152 w 386"/>
                  <a:gd name="T49" fmla="*/ 352 h 366"/>
                  <a:gd name="T50" fmla="*/ 1182 w 386"/>
                  <a:gd name="T51" fmla="*/ 466 h 366"/>
                  <a:gd name="T52" fmla="*/ 1191 w 386"/>
                  <a:gd name="T53" fmla="*/ 521 h 366"/>
                  <a:gd name="T54" fmla="*/ 1190 w 386"/>
                  <a:gd name="T55" fmla="*/ 633 h 366"/>
                  <a:gd name="T56" fmla="*/ 1166 w 386"/>
                  <a:gd name="T57" fmla="*/ 744 h 366"/>
                  <a:gd name="T58" fmla="*/ 1115 w 386"/>
                  <a:gd name="T59" fmla="*/ 845 h 366"/>
                  <a:gd name="T60" fmla="*/ 1050 w 386"/>
                  <a:gd name="T61" fmla="*/ 929 h 366"/>
                  <a:gd name="T62" fmla="*/ 968 w 386"/>
                  <a:gd name="T63" fmla="*/ 1009 h 366"/>
                  <a:gd name="T64" fmla="*/ 874 w 386"/>
                  <a:gd name="T65" fmla="*/ 1069 h 366"/>
                  <a:gd name="T66" fmla="*/ 763 w 386"/>
                  <a:gd name="T67" fmla="*/ 1110 h 366"/>
                  <a:gd name="T68" fmla="*/ 703 w 386"/>
                  <a:gd name="T69" fmla="*/ 1121 h 3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6"/>
                  <a:gd name="T106" fmla="*/ 0 h 366"/>
                  <a:gd name="T107" fmla="*/ 386 w 386"/>
                  <a:gd name="T108" fmla="*/ 366 h 3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6" h="366">
                    <a:moveTo>
                      <a:pt x="228" y="363"/>
                    </a:moveTo>
                    <a:lnTo>
                      <a:pt x="228" y="363"/>
                    </a:lnTo>
                    <a:lnTo>
                      <a:pt x="209" y="366"/>
                    </a:lnTo>
                    <a:lnTo>
                      <a:pt x="189" y="366"/>
                    </a:lnTo>
                    <a:lnTo>
                      <a:pt x="170" y="365"/>
                    </a:lnTo>
                    <a:lnTo>
                      <a:pt x="151" y="362"/>
                    </a:lnTo>
                    <a:lnTo>
                      <a:pt x="133" y="358"/>
                    </a:lnTo>
                    <a:lnTo>
                      <a:pt x="115" y="350"/>
                    </a:lnTo>
                    <a:lnTo>
                      <a:pt x="99" y="343"/>
                    </a:lnTo>
                    <a:lnTo>
                      <a:pt x="83" y="334"/>
                    </a:lnTo>
                    <a:lnTo>
                      <a:pt x="68" y="322"/>
                    </a:lnTo>
                    <a:lnTo>
                      <a:pt x="55" y="311"/>
                    </a:lnTo>
                    <a:lnTo>
                      <a:pt x="43" y="297"/>
                    </a:lnTo>
                    <a:lnTo>
                      <a:pt x="31" y="283"/>
                    </a:lnTo>
                    <a:lnTo>
                      <a:pt x="22" y="267"/>
                    </a:lnTo>
                    <a:lnTo>
                      <a:pt x="15" y="252"/>
                    </a:lnTo>
                    <a:lnTo>
                      <a:pt x="7" y="234"/>
                    </a:lnTo>
                    <a:lnTo>
                      <a:pt x="3" y="215"/>
                    </a:lnTo>
                    <a:lnTo>
                      <a:pt x="1" y="197"/>
                    </a:lnTo>
                    <a:lnTo>
                      <a:pt x="0" y="179"/>
                    </a:lnTo>
                    <a:lnTo>
                      <a:pt x="1" y="160"/>
                    </a:lnTo>
                    <a:lnTo>
                      <a:pt x="4" y="142"/>
                    </a:lnTo>
                    <a:lnTo>
                      <a:pt x="10" y="125"/>
                    </a:lnTo>
                    <a:lnTo>
                      <a:pt x="16" y="108"/>
                    </a:lnTo>
                    <a:lnTo>
                      <a:pt x="25" y="93"/>
                    </a:lnTo>
                    <a:lnTo>
                      <a:pt x="35" y="79"/>
                    </a:lnTo>
                    <a:lnTo>
                      <a:pt x="46" y="65"/>
                    </a:lnTo>
                    <a:lnTo>
                      <a:pt x="59" y="52"/>
                    </a:lnTo>
                    <a:lnTo>
                      <a:pt x="72" y="39"/>
                    </a:lnTo>
                    <a:lnTo>
                      <a:pt x="87" y="30"/>
                    </a:lnTo>
                    <a:lnTo>
                      <a:pt x="103" y="20"/>
                    </a:lnTo>
                    <a:lnTo>
                      <a:pt x="121" y="13"/>
                    </a:lnTo>
                    <a:lnTo>
                      <a:pt x="141" y="7"/>
                    </a:lnTo>
                    <a:lnTo>
                      <a:pt x="160" y="3"/>
                    </a:lnTo>
                    <a:lnTo>
                      <a:pt x="179" y="0"/>
                    </a:lnTo>
                    <a:lnTo>
                      <a:pt x="198" y="0"/>
                    </a:lnTo>
                    <a:lnTo>
                      <a:pt x="218" y="1"/>
                    </a:lnTo>
                    <a:lnTo>
                      <a:pt x="235" y="4"/>
                    </a:lnTo>
                    <a:lnTo>
                      <a:pt x="255" y="8"/>
                    </a:lnTo>
                    <a:lnTo>
                      <a:pt x="271" y="15"/>
                    </a:lnTo>
                    <a:lnTo>
                      <a:pt x="287" y="22"/>
                    </a:lnTo>
                    <a:lnTo>
                      <a:pt x="303" y="32"/>
                    </a:lnTo>
                    <a:lnTo>
                      <a:pt x="318" y="42"/>
                    </a:lnTo>
                    <a:lnTo>
                      <a:pt x="332" y="55"/>
                    </a:lnTo>
                    <a:lnTo>
                      <a:pt x="343" y="68"/>
                    </a:lnTo>
                    <a:lnTo>
                      <a:pt x="355" y="83"/>
                    </a:lnTo>
                    <a:lnTo>
                      <a:pt x="364" y="99"/>
                    </a:lnTo>
                    <a:lnTo>
                      <a:pt x="373" y="114"/>
                    </a:lnTo>
                    <a:lnTo>
                      <a:pt x="379" y="132"/>
                    </a:lnTo>
                    <a:lnTo>
                      <a:pt x="383" y="151"/>
                    </a:lnTo>
                    <a:lnTo>
                      <a:pt x="386" y="169"/>
                    </a:lnTo>
                    <a:lnTo>
                      <a:pt x="386" y="187"/>
                    </a:lnTo>
                    <a:lnTo>
                      <a:pt x="385" y="205"/>
                    </a:lnTo>
                    <a:lnTo>
                      <a:pt x="382" y="224"/>
                    </a:lnTo>
                    <a:lnTo>
                      <a:pt x="378" y="241"/>
                    </a:lnTo>
                    <a:lnTo>
                      <a:pt x="370" y="258"/>
                    </a:lnTo>
                    <a:lnTo>
                      <a:pt x="361" y="273"/>
                    </a:lnTo>
                    <a:lnTo>
                      <a:pt x="352" y="287"/>
                    </a:lnTo>
                    <a:lnTo>
                      <a:pt x="340" y="301"/>
                    </a:lnTo>
                    <a:lnTo>
                      <a:pt x="329" y="314"/>
                    </a:lnTo>
                    <a:lnTo>
                      <a:pt x="314" y="327"/>
                    </a:lnTo>
                    <a:lnTo>
                      <a:pt x="299" y="336"/>
                    </a:lnTo>
                    <a:lnTo>
                      <a:pt x="283" y="346"/>
                    </a:lnTo>
                    <a:lnTo>
                      <a:pt x="265" y="353"/>
                    </a:lnTo>
                    <a:lnTo>
                      <a:pt x="247" y="359"/>
                    </a:lnTo>
                    <a:lnTo>
                      <a:pt x="228" y="363"/>
                    </a:lnTo>
                    <a:close/>
                  </a:path>
                </a:pathLst>
              </a:custGeom>
              <a:solidFill>
                <a:srgbClr val="AFE0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6" name="Freeform 48"/>
              <p:cNvSpPr>
                <a:spLocks/>
              </p:cNvSpPr>
              <p:nvPr/>
            </p:nvSpPr>
            <p:spPr bwMode="auto">
              <a:xfrm>
                <a:off x="915" y="2863"/>
                <a:ext cx="341" cy="475"/>
              </a:xfrm>
              <a:custGeom>
                <a:avLst/>
                <a:gdLst>
                  <a:gd name="T0" fmla="*/ 326 w 234"/>
                  <a:gd name="T1" fmla="*/ 0 h 326"/>
                  <a:gd name="T2" fmla="*/ 326 w 234"/>
                  <a:gd name="T3" fmla="*/ 0 h 326"/>
                  <a:gd name="T4" fmla="*/ 293 w 234"/>
                  <a:gd name="T5" fmla="*/ 1 h 326"/>
                  <a:gd name="T6" fmla="*/ 256 w 234"/>
                  <a:gd name="T7" fmla="*/ 13 h 326"/>
                  <a:gd name="T8" fmla="*/ 223 w 234"/>
                  <a:gd name="T9" fmla="*/ 25 h 326"/>
                  <a:gd name="T10" fmla="*/ 191 w 234"/>
                  <a:gd name="T11" fmla="*/ 42 h 326"/>
                  <a:gd name="T12" fmla="*/ 162 w 234"/>
                  <a:gd name="T13" fmla="*/ 66 h 326"/>
                  <a:gd name="T14" fmla="*/ 134 w 234"/>
                  <a:gd name="T15" fmla="*/ 89 h 326"/>
                  <a:gd name="T16" fmla="*/ 108 w 234"/>
                  <a:gd name="T17" fmla="*/ 124 h 326"/>
                  <a:gd name="T18" fmla="*/ 80 w 234"/>
                  <a:gd name="T19" fmla="*/ 162 h 326"/>
                  <a:gd name="T20" fmla="*/ 66 w 234"/>
                  <a:gd name="T21" fmla="*/ 198 h 326"/>
                  <a:gd name="T22" fmla="*/ 47 w 234"/>
                  <a:gd name="T23" fmla="*/ 238 h 326"/>
                  <a:gd name="T24" fmla="*/ 28 w 234"/>
                  <a:gd name="T25" fmla="*/ 283 h 326"/>
                  <a:gd name="T26" fmla="*/ 19 w 234"/>
                  <a:gd name="T27" fmla="*/ 331 h 326"/>
                  <a:gd name="T28" fmla="*/ 9 w 234"/>
                  <a:gd name="T29" fmla="*/ 380 h 326"/>
                  <a:gd name="T30" fmla="*/ 0 w 234"/>
                  <a:gd name="T31" fmla="*/ 431 h 326"/>
                  <a:gd name="T32" fmla="*/ 0 w 234"/>
                  <a:gd name="T33" fmla="*/ 482 h 326"/>
                  <a:gd name="T34" fmla="*/ 0 w 234"/>
                  <a:gd name="T35" fmla="*/ 539 h 326"/>
                  <a:gd name="T36" fmla="*/ 0 w 234"/>
                  <a:gd name="T37" fmla="*/ 539 h 326"/>
                  <a:gd name="T38" fmla="*/ 9 w 234"/>
                  <a:gd name="T39" fmla="*/ 612 h 326"/>
                  <a:gd name="T40" fmla="*/ 22 w 234"/>
                  <a:gd name="T41" fmla="*/ 686 h 326"/>
                  <a:gd name="T42" fmla="*/ 41 w 234"/>
                  <a:gd name="T43" fmla="*/ 752 h 326"/>
                  <a:gd name="T44" fmla="*/ 68 w 234"/>
                  <a:gd name="T45" fmla="*/ 817 h 326"/>
                  <a:gd name="T46" fmla="*/ 99 w 234"/>
                  <a:gd name="T47" fmla="*/ 874 h 326"/>
                  <a:gd name="T48" fmla="*/ 143 w 234"/>
                  <a:gd name="T49" fmla="*/ 925 h 326"/>
                  <a:gd name="T50" fmla="*/ 181 w 234"/>
                  <a:gd name="T51" fmla="*/ 975 h 326"/>
                  <a:gd name="T52" fmla="*/ 223 w 234"/>
                  <a:gd name="T53" fmla="*/ 1008 h 326"/>
                  <a:gd name="T54" fmla="*/ 223 w 234"/>
                  <a:gd name="T55" fmla="*/ 1008 h 326"/>
                  <a:gd name="T56" fmla="*/ 293 w 234"/>
                  <a:gd name="T57" fmla="*/ 988 h 326"/>
                  <a:gd name="T58" fmla="*/ 334 w 234"/>
                  <a:gd name="T59" fmla="*/ 976 h 326"/>
                  <a:gd name="T60" fmla="*/ 373 w 234"/>
                  <a:gd name="T61" fmla="*/ 975 h 326"/>
                  <a:gd name="T62" fmla="*/ 421 w 234"/>
                  <a:gd name="T63" fmla="*/ 975 h 326"/>
                  <a:gd name="T64" fmla="*/ 468 w 234"/>
                  <a:gd name="T65" fmla="*/ 976 h 326"/>
                  <a:gd name="T66" fmla="*/ 516 w 234"/>
                  <a:gd name="T67" fmla="*/ 988 h 326"/>
                  <a:gd name="T68" fmla="*/ 567 w 234"/>
                  <a:gd name="T69" fmla="*/ 1007 h 326"/>
                  <a:gd name="T70" fmla="*/ 567 w 234"/>
                  <a:gd name="T71" fmla="*/ 1007 h 326"/>
                  <a:gd name="T72" fmla="*/ 603 w 234"/>
                  <a:gd name="T73" fmla="*/ 966 h 326"/>
                  <a:gd name="T74" fmla="*/ 637 w 234"/>
                  <a:gd name="T75" fmla="*/ 921 h 326"/>
                  <a:gd name="T76" fmla="*/ 665 w 234"/>
                  <a:gd name="T77" fmla="*/ 874 h 326"/>
                  <a:gd name="T78" fmla="*/ 688 w 234"/>
                  <a:gd name="T79" fmla="*/ 817 h 326"/>
                  <a:gd name="T80" fmla="*/ 705 w 234"/>
                  <a:gd name="T81" fmla="*/ 761 h 326"/>
                  <a:gd name="T82" fmla="*/ 716 w 234"/>
                  <a:gd name="T83" fmla="*/ 696 h 326"/>
                  <a:gd name="T84" fmla="*/ 724 w 234"/>
                  <a:gd name="T85" fmla="*/ 624 h 326"/>
                  <a:gd name="T86" fmla="*/ 724 w 234"/>
                  <a:gd name="T87" fmla="*/ 557 h 326"/>
                  <a:gd name="T88" fmla="*/ 724 w 234"/>
                  <a:gd name="T89" fmla="*/ 557 h 326"/>
                  <a:gd name="T90" fmla="*/ 718 w 234"/>
                  <a:gd name="T91" fmla="*/ 506 h 326"/>
                  <a:gd name="T92" fmla="*/ 710 w 234"/>
                  <a:gd name="T93" fmla="*/ 452 h 326"/>
                  <a:gd name="T94" fmla="*/ 697 w 234"/>
                  <a:gd name="T95" fmla="*/ 399 h 326"/>
                  <a:gd name="T96" fmla="*/ 682 w 234"/>
                  <a:gd name="T97" fmla="*/ 353 h 326"/>
                  <a:gd name="T98" fmla="*/ 665 w 234"/>
                  <a:gd name="T99" fmla="*/ 303 h 326"/>
                  <a:gd name="T100" fmla="*/ 647 w 234"/>
                  <a:gd name="T101" fmla="*/ 256 h 326"/>
                  <a:gd name="T102" fmla="*/ 618 w 234"/>
                  <a:gd name="T103" fmla="*/ 214 h 326"/>
                  <a:gd name="T104" fmla="*/ 595 w 234"/>
                  <a:gd name="T105" fmla="*/ 173 h 326"/>
                  <a:gd name="T106" fmla="*/ 567 w 234"/>
                  <a:gd name="T107" fmla="*/ 140 h 326"/>
                  <a:gd name="T108" fmla="*/ 535 w 234"/>
                  <a:gd name="T109" fmla="*/ 102 h 326"/>
                  <a:gd name="T110" fmla="*/ 506 w 234"/>
                  <a:gd name="T111" fmla="*/ 74 h 326"/>
                  <a:gd name="T112" fmla="*/ 472 w 234"/>
                  <a:gd name="T113" fmla="*/ 50 h 326"/>
                  <a:gd name="T114" fmla="*/ 440 w 234"/>
                  <a:gd name="T115" fmla="*/ 28 h 326"/>
                  <a:gd name="T116" fmla="*/ 401 w 234"/>
                  <a:gd name="T117" fmla="*/ 15 h 326"/>
                  <a:gd name="T118" fmla="*/ 366 w 234"/>
                  <a:gd name="T119" fmla="*/ 1 h 326"/>
                  <a:gd name="T120" fmla="*/ 326 w 234"/>
                  <a:gd name="T121" fmla="*/ 0 h 326"/>
                  <a:gd name="T122" fmla="*/ 326 w 234"/>
                  <a:gd name="T123" fmla="*/ 0 h 3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4"/>
                  <a:gd name="T187" fmla="*/ 0 h 326"/>
                  <a:gd name="T188" fmla="*/ 234 w 234"/>
                  <a:gd name="T189" fmla="*/ 326 h 3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4" h="326">
                    <a:moveTo>
                      <a:pt x="106" y="0"/>
                    </a:moveTo>
                    <a:lnTo>
                      <a:pt x="106" y="0"/>
                    </a:lnTo>
                    <a:lnTo>
                      <a:pt x="95" y="1"/>
                    </a:lnTo>
                    <a:lnTo>
                      <a:pt x="83" y="4"/>
                    </a:lnTo>
                    <a:lnTo>
                      <a:pt x="72" y="8"/>
                    </a:lnTo>
                    <a:lnTo>
                      <a:pt x="62" y="14"/>
                    </a:lnTo>
                    <a:lnTo>
                      <a:pt x="52" y="21"/>
                    </a:lnTo>
                    <a:lnTo>
                      <a:pt x="43" y="29"/>
                    </a:lnTo>
                    <a:lnTo>
                      <a:pt x="35" y="40"/>
                    </a:lnTo>
                    <a:lnTo>
                      <a:pt x="26" y="52"/>
                    </a:lnTo>
                    <a:lnTo>
                      <a:pt x="21" y="64"/>
                    </a:lnTo>
                    <a:lnTo>
                      <a:pt x="15" y="77"/>
                    </a:lnTo>
                    <a:lnTo>
                      <a:pt x="9" y="91"/>
                    </a:lnTo>
                    <a:lnTo>
                      <a:pt x="6" y="107"/>
                    </a:lnTo>
                    <a:lnTo>
                      <a:pt x="3" y="123"/>
                    </a:lnTo>
                    <a:lnTo>
                      <a:pt x="0" y="139"/>
                    </a:lnTo>
                    <a:lnTo>
                      <a:pt x="0" y="156"/>
                    </a:lnTo>
                    <a:lnTo>
                      <a:pt x="0" y="174"/>
                    </a:lnTo>
                    <a:lnTo>
                      <a:pt x="3" y="198"/>
                    </a:lnTo>
                    <a:lnTo>
                      <a:pt x="7" y="222"/>
                    </a:lnTo>
                    <a:lnTo>
                      <a:pt x="13" y="243"/>
                    </a:lnTo>
                    <a:lnTo>
                      <a:pt x="22" y="264"/>
                    </a:lnTo>
                    <a:lnTo>
                      <a:pt x="32" y="283"/>
                    </a:lnTo>
                    <a:lnTo>
                      <a:pt x="46" y="299"/>
                    </a:lnTo>
                    <a:lnTo>
                      <a:pt x="58" y="315"/>
                    </a:lnTo>
                    <a:lnTo>
                      <a:pt x="72" y="326"/>
                    </a:lnTo>
                    <a:lnTo>
                      <a:pt x="95" y="319"/>
                    </a:lnTo>
                    <a:lnTo>
                      <a:pt x="108" y="316"/>
                    </a:lnTo>
                    <a:lnTo>
                      <a:pt x="121" y="315"/>
                    </a:lnTo>
                    <a:lnTo>
                      <a:pt x="136" y="315"/>
                    </a:lnTo>
                    <a:lnTo>
                      <a:pt x="151" y="316"/>
                    </a:lnTo>
                    <a:lnTo>
                      <a:pt x="167" y="319"/>
                    </a:lnTo>
                    <a:lnTo>
                      <a:pt x="183" y="325"/>
                    </a:lnTo>
                    <a:lnTo>
                      <a:pt x="195" y="312"/>
                    </a:lnTo>
                    <a:lnTo>
                      <a:pt x="206" y="298"/>
                    </a:lnTo>
                    <a:lnTo>
                      <a:pt x="215" y="283"/>
                    </a:lnTo>
                    <a:lnTo>
                      <a:pt x="222" y="264"/>
                    </a:lnTo>
                    <a:lnTo>
                      <a:pt x="228" y="246"/>
                    </a:lnTo>
                    <a:lnTo>
                      <a:pt x="231" y="225"/>
                    </a:lnTo>
                    <a:lnTo>
                      <a:pt x="234" y="202"/>
                    </a:lnTo>
                    <a:lnTo>
                      <a:pt x="234" y="180"/>
                    </a:lnTo>
                    <a:lnTo>
                      <a:pt x="232" y="163"/>
                    </a:lnTo>
                    <a:lnTo>
                      <a:pt x="229" y="146"/>
                    </a:lnTo>
                    <a:lnTo>
                      <a:pt x="225" y="129"/>
                    </a:lnTo>
                    <a:lnTo>
                      <a:pt x="220" y="114"/>
                    </a:lnTo>
                    <a:lnTo>
                      <a:pt x="215" y="98"/>
                    </a:lnTo>
                    <a:lnTo>
                      <a:pt x="209" y="83"/>
                    </a:lnTo>
                    <a:lnTo>
                      <a:pt x="200" y="69"/>
                    </a:lnTo>
                    <a:lnTo>
                      <a:pt x="192" y="56"/>
                    </a:lnTo>
                    <a:lnTo>
                      <a:pt x="183" y="45"/>
                    </a:lnTo>
                    <a:lnTo>
                      <a:pt x="173" y="33"/>
                    </a:lnTo>
                    <a:lnTo>
                      <a:pt x="163" y="24"/>
                    </a:lnTo>
                    <a:lnTo>
                      <a:pt x="152" y="16"/>
                    </a:lnTo>
                    <a:lnTo>
                      <a:pt x="142" y="9"/>
                    </a:lnTo>
                    <a:lnTo>
                      <a:pt x="130" y="5"/>
                    </a:lnTo>
                    <a:lnTo>
                      <a:pt x="118" y="1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72AA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7" name="Freeform 49"/>
              <p:cNvSpPr>
                <a:spLocks/>
              </p:cNvSpPr>
              <p:nvPr/>
            </p:nvSpPr>
            <p:spPr bwMode="auto">
              <a:xfrm>
                <a:off x="941" y="2901"/>
                <a:ext cx="292" cy="430"/>
              </a:xfrm>
              <a:custGeom>
                <a:avLst/>
                <a:gdLst>
                  <a:gd name="T0" fmla="*/ 264 w 200"/>
                  <a:gd name="T1" fmla="*/ 0 h 295"/>
                  <a:gd name="T2" fmla="*/ 264 w 200"/>
                  <a:gd name="T3" fmla="*/ 0 h 295"/>
                  <a:gd name="T4" fmla="*/ 235 w 200"/>
                  <a:gd name="T5" fmla="*/ 6 h 295"/>
                  <a:gd name="T6" fmla="*/ 204 w 200"/>
                  <a:gd name="T7" fmla="*/ 15 h 295"/>
                  <a:gd name="T8" fmla="*/ 177 w 200"/>
                  <a:gd name="T9" fmla="*/ 28 h 295"/>
                  <a:gd name="T10" fmla="*/ 149 w 200"/>
                  <a:gd name="T11" fmla="*/ 42 h 295"/>
                  <a:gd name="T12" fmla="*/ 124 w 200"/>
                  <a:gd name="T13" fmla="*/ 66 h 295"/>
                  <a:gd name="T14" fmla="*/ 101 w 200"/>
                  <a:gd name="T15" fmla="*/ 93 h 295"/>
                  <a:gd name="T16" fmla="*/ 80 w 200"/>
                  <a:gd name="T17" fmla="*/ 124 h 295"/>
                  <a:gd name="T18" fmla="*/ 61 w 200"/>
                  <a:gd name="T19" fmla="*/ 155 h 295"/>
                  <a:gd name="T20" fmla="*/ 42 w 200"/>
                  <a:gd name="T21" fmla="*/ 189 h 295"/>
                  <a:gd name="T22" fmla="*/ 32 w 200"/>
                  <a:gd name="T23" fmla="*/ 229 h 295"/>
                  <a:gd name="T24" fmla="*/ 22 w 200"/>
                  <a:gd name="T25" fmla="*/ 265 h 295"/>
                  <a:gd name="T26" fmla="*/ 13 w 200"/>
                  <a:gd name="T27" fmla="*/ 310 h 295"/>
                  <a:gd name="T28" fmla="*/ 1 w 200"/>
                  <a:gd name="T29" fmla="*/ 353 h 295"/>
                  <a:gd name="T30" fmla="*/ 1 w 200"/>
                  <a:gd name="T31" fmla="*/ 398 h 295"/>
                  <a:gd name="T32" fmla="*/ 0 w 200"/>
                  <a:gd name="T33" fmla="*/ 446 h 295"/>
                  <a:gd name="T34" fmla="*/ 1 w 200"/>
                  <a:gd name="T35" fmla="*/ 493 h 295"/>
                  <a:gd name="T36" fmla="*/ 1 w 200"/>
                  <a:gd name="T37" fmla="*/ 493 h 295"/>
                  <a:gd name="T38" fmla="*/ 13 w 200"/>
                  <a:gd name="T39" fmla="*/ 563 h 295"/>
                  <a:gd name="T40" fmla="*/ 32 w 200"/>
                  <a:gd name="T41" fmla="*/ 631 h 295"/>
                  <a:gd name="T42" fmla="*/ 54 w 200"/>
                  <a:gd name="T43" fmla="*/ 695 h 295"/>
                  <a:gd name="T44" fmla="*/ 80 w 200"/>
                  <a:gd name="T45" fmla="*/ 751 h 295"/>
                  <a:gd name="T46" fmla="*/ 115 w 200"/>
                  <a:gd name="T47" fmla="*/ 803 h 295"/>
                  <a:gd name="T48" fmla="*/ 149 w 200"/>
                  <a:gd name="T49" fmla="*/ 845 h 295"/>
                  <a:gd name="T50" fmla="*/ 187 w 200"/>
                  <a:gd name="T51" fmla="*/ 882 h 295"/>
                  <a:gd name="T52" fmla="*/ 231 w 200"/>
                  <a:gd name="T53" fmla="*/ 914 h 295"/>
                  <a:gd name="T54" fmla="*/ 231 w 200"/>
                  <a:gd name="T55" fmla="*/ 914 h 295"/>
                  <a:gd name="T56" fmla="*/ 279 w 200"/>
                  <a:gd name="T57" fmla="*/ 899 h 295"/>
                  <a:gd name="T58" fmla="*/ 337 w 200"/>
                  <a:gd name="T59" fmla="*/ 895 h 295"/>
                  <a:gd name="T60" fmla="*/ 394 w 200"/>
                  <a:gd name="T61" fmla="*/ 895 h 295"/>
                  <a:gd name="T62" fmla="*/ 454 w 200"/>
                  <a:gd name="T63" fmla="*/ 905 h 295"/>
                  <a:gd name="T64" fmla="*/ 454 w 200"/>
                  <a:gd name="T65" fmla="*/ 905 h 295"/>
                  <a:gd name="T66" fmla="*/ 492 w 200"/>
                  <a:gd name="T67" fmla="*/ 873 h 295"/>
                  <a:gd name="T68" fmla="*/ 529 w 200"/>
                  <a:gd name="T69" fmla="*/ 831 h 295"/>
                  <a:gd name="T70" fmla="*/ 561 w 200"/>
                  <a:gd name="T71" fmla="*/ 780 h 295"/>
                  <a:gd name="T72" fmla="*/ 584 w 200"/>
                  <a:gd name="T73" fmla="*/ 724 h 295"/>
                  <a:gd name="T74" fmla="*/ 603 w 200"/>
                  <a:gd name="T75" fmla="*/ 663 h 295"/>
                  <a:gd name="T76" fmla="*/ 616 w 200"/>
                  <a:gd name="T77" fmla="*/ 595 h 295"/>
                  <a:gd name="T78" fmla="*/ 622 w 200"/>
                  <a:gd name="T79" fmla="*/ 523 h 295"/>
                  <a:gd name="T80" fmla="*/ 616 w 200"/>
                  <a:gd name="T81" fmla="*/ 446 h 295"/>
                  <a:gd name="T82" fmla="*/ 616 w 200"/>
                  <a:gd name="T83" fmla="*/ 446 h 295"/>
                  <a:gd name="T84" fmla="*/ 607 w 200"/>
                  <a:gd name="T85" fmla="*/ 398 h 295"/>
                  <a:gd name="T86" fmla="*/ 603 w 200"/>
                  <a:gd name="T87" fmla="*/ 353 h 295"/>
                  <a:gd name="T88" fmla="*/ 588 w 200"/>
                  <a:gd name="T89" fmla="*/ 310 h 295"/>
                  <a:gd name="T90" fmla="*/ 575 w 200"/>
                  <a:gd name="T91" fmla="*/ 265 h 295"/>
                  <a:gd name="T92" fmla="*/ 556 w 200"/>
                  <a:gd name="T93" fmla="*/ 229 h 295"/>
                  <a:gd name="T94" fmla="*/ 539 w 200"/>
                  <a:gd name="T95" fmla="*/ 189 h 295"/>
                  <a:gd name="T96" fmla="*/ 520 w 200"/>
                  <a:gd name="T97" fmla="*/ 155 h 295"/>
                  <a:gd name="T98" fmla="*/ 499 w 200"/>
                  <a:gd name="T99" fmla="*/ 124 h 295"/>
                  <a:gd name="T100" fmla="*/ 469 w 200"/>
                  <a:gd name="T101" fmla="*/ 93 h 295"/>
                  <a:gd name="T102" fmla="*/ 445 w 200"/>
                  <a:gd name="T103" fmla="*/ 66 h 295"/>
                  <a:gd name="T104" fmla="*/ 418 w 200"/>
                  <a:gd name="T105" fmla="*/ 42 h 295"/>
                  <a:gd name="T106" fmla="*/ 385 w 200"/>
                  <a:gd name="T107" fmla="*/ 28 h 295"/>
                  <a:gd name="T108" fmla="*/ 358 w 200"/>
                  <a:gd name="T109" fmla="*/ 15 h 295"/>
                  <a:gd name="T110" fmla="*/ 326 w 200"/>
                  <a:gd name="T111" fmla="*/ 6 h 295"/>
                  <a:gd name="T112" fmla="*/ 298 w 200"/>
                  <a:gd name="T113" fmla="*/ 0 h 295"/>
                  <a:gd name="T114" fmla="*/ 264 w 200"/>
                  <a:gd name="T115" fmla="*/ 0 h 295"/>
                  <a:gd name="T116" fmla="*/ 264 w 200"/>
                  <a:gd name="T117" fmla="*/ 0 h 29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0"/>
                  <a:gd name="T178" fmla="*/ 0 h 295"/>
                  <a:gd name="T179" fmla="*/ 200 w 200"/>
                  <a:gd name="T180" fmla="*/ 295 h 29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0" h="295">
                    <a:moveTo>
                      <a:pt x="85" y="0"/>
                    </a:moveTo>
                    <a:lnTo>
                      <a:pt x="85" y="0"/>
                    </a:lnTo>
                    <a:lnTo>
                      <a:pt x="75" y="2"/>
                    </a:lnTo>
                    <a:lnTo>
                      <a:pt x="66" y="5"/>
                    </a:lnTo>
                    <a:lnTo>
                      <a:pt x="57" y="9"/>
                    </a:lnTo>
                    <a:lnTo>
                      <a:pt x="48" y="14"/>
                    </a:lnTo>
                    <a:lnTo>
                      <a:pt x="40" y="21"/>
                    </a:lnTo>
                    <a:lnTo>
                      <a:pt x="32" y="30"/>
                    </a:lnTo>
                    <a:lnTo>
                      <a:pt x="26" y="40"/>
                    </a:lnTo>
                    <a:lnTo>
                      <a:pt x="20" y="50"/>
                    </a:lnTo>
                    <a:lnTo>
                      <a:pt x="14" y="61"/>
                    </a:lnTo>
                    <a:lnTo>
                      <a:pt x="10" y="74"/>
                    </a:lnTo>
                    <a:lnTo>
                      <a:pt x="7" y="86"/>
                    </a:lnTo>
                    <a:lnTo>
                      <a:pt x="4" y="100"/>
                    </a:lnTo>
                    <a:lnTo>
                      <a:pt x="1" y="114"/>
                    </a:lnTo>
                    <a:lnTo>
                      <a:pt x="1" y="128"/>
                    </a:lnTo>
                    <a:lnTo>
                      <a:pt x="0" y="144"/>
                    </a:lnTo>
                    <a:lnTo>
                      <a:pt x="1" y="159"/>
                    </a:lnTo>
                    <a:lnTo>
                      <a:pt x="4" y="182"/>
                    </a:lnTo>
                    <a:lnTo>
                      <a:pt x="10" y="204"/>
                    </a:lnTo>
                    <a:lnTo>
                      <a:pt x="17" y="224"/>
                    </a:lnTo>
                    <a:lnTo>
                      <a:pt x="26" y="242"/>
                    </a:lnTo>
                    <a:lnTo>
                      <a:pt x="37" y="259"/>
                    </a:lnTo>
                    <a:lnTo>
                      <a:pt x="48" y="273"/>
                    </a:lnTo>
                    <a:lnTo>
                      <a:pt x="60" y="285"/>
                    </a:lnTo>
                    <a:lnTo>
                      <a:pt x="74" y="295"/>
                    </a:lnTo>
                    <a:lnTo>
                      <a:pt x="90" y="290"/>
                    </a:lnTo>
                    <a:lnTo>
                      <a:pt x="108" y="289"/>
                    </a:lnTo>
                    <a:lnTo>
                      <a:pt x="127" y="289"/>
                    </a:lnTo>
                    <a:lnTo>
                      <a:pt x="146" y="292"/>
                    </a:lnTo>
                    <a:lnTo>
                      <a:pt x="158" y="282"/>
                    </a:lnTo>
                    <a:lnTo>
                      <a:pt x="170" y="268"/>
                    </a:lnTo>
                    <a:lnTo>
                      <a:pt x="180" y="252"/>
                    </a:lnTo>
                    <a:lnTo>
                      <a:pt x="188" y="234"/>
                    </a:lnTo>
                    <a:lnTo>
                      <a:pt x="194" y="214"/>
                    </a:lnTo>
                    <a:lnTo>
                      <a:pt x="198" y="192"/>
                    </a:lnTo>
                    <a:lnTo>
                      <a:pt x="200" y="169"/>
                    </a:lnTo>
                    <a:lnTo>
                      <a:pt x="198" y="144"/>
                    </a:lnTo>
                    <a:lnTo>
                      <a:pt x="195" y="128"/>
                    </a:lnTo>
                    <a:lnTo>
                      <a:pt x="194" y="114"/>
                    </a:lnTo>
                    <a:lnTo>
                      <a:pt x="189" y="100"/>
                    </a:lnTo>
                    <a:lnTo>
                      <a:pt x="185" y="86"/>
                    </a:lnTo>
                    <a:lnTo>
                      <a:pt x="179" y="74"/>
                    </a:lnTo>
                    <a:lnTo>
                      <a:pt x="173" y="61"/>
                    </a:lnTo>
                    <a:lnTo>
                      <a:pt x="167" y="50"/>
                    </a:lnTo>
                    <a:lnTo>
                      <a:pt x="160" y="40"/>
                    </a:lnTo>
                    <a:lnTo>
                      <a:pt x="151" y="30"/>
                    </a:lnTo>
                    <a:lnTo>
                      <a:pt x="143" y="21"/>
                    </a:lnTo>
                    <a:lnTo>
                      <a:pt x="134" y="14"/>
                    </a:lnTo>
                    <a:lnTo>
                      <a:pt x="124" y="9"/>
                    </a:lnTo>
                    <a:lnTo>
                      <a:pt x="115" y="5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8" name="Freeform 50"/>
              <p:cNvSpPr>
                <a:spLocks/>
              </p:cNvSpPr>
              <p:nvPr/>
            </p:nvSpPr>
            <p:spPr bwMode="auto">
              <a:xfrm>
                <a:off x="941" y="2901"/>
                <a:ext cx="289" cy="242"/>
              </a:xfrm>
              <a:custGeom>
                <a:avLst/>
                <a:gdLst>
                  <a:gd name="T0" fmla="*/ 270 w 198"/>
                  <a:gd name="T1" fmla="*/ 83 h 166"/>
                  <a:gd name="T2" fmla="*/ 330 w 198"/>
                  <a:gd name="T3" fmla="*/ 89 h 166"/>
                  <a:gd name="T4" fmla="*/ 388 w 198"/>
                  <a:gd name="T5" fmla="*/ 111 h 166"/>
                  <a:gd name="T6" fmla="*/ 445 w 198"/>
                  <a:gd name="T7" fmla="*/ 147 h 166"/>
                  <a:gd name="T8" fmla="*/ 499 w 198"/>
                  <a:gd name="T9" fmla="*/ 198 h 166"/>
                  <a:gd name="T10" fmla="*/ 539 w 198"/>
                  <a:gd name="T11" fmla="*/ 257 h 166"/>
                  <a:gd name="T12" fmla="*/ 575 w 198"/>
                  <a:gd name="T13" fmla="*/ 331 h 166"/>
                  <a:gd name="T14" fmla="*/ 603 w 198"/>
                  <a:gd name="T15" fmla="*/ 414 h 166"/>
                  <a:gd name="T16" fmla="*/ 616 w 198"/>
                  <a:gd name="T17" fmla="*/ 507 h 166"/>
                  <a:gd name="T18" fmla="*/ 616 w 198"/>
                  <a:gd name="T19" fmla="*/ 446 h 166"/>
                  <a:gd name="T20" fmla="*/ 607 w 198"/>
                  <a:gd name="T21" fmla="*/ 398 h 166"/>
                  <a:gd name="T22" fmla="*/ 588 w 198"/>
                  <a:gd name="T23" fmla="*/ 311 h 166"/>
                  <a:gd name="T24" fmla="*/ 556 w 198"/>
                  <a:gd name="T25" fmla="*/ 229 h 166"/>
                  <a:gd name="T26" fmla="*/ 520 w 198"/>
                  <a:gd name="T27" fmla="*/ 155 h 166"/>
                  <a:gd name="T28" fmla="*/ 469 w 198"/>
                  <a:gd name="T29" fmla="*/ 93 h 166"/>
                  <a:gd name="T30" fmla="*/ 417 w 198"/>
                  <a:gd name="T31" fmla="*/ 42 h 166"/>
                  <a:gd name="T32" fmla="*/ 358 w 198"/>
                  <a:gd name="T33" fmla="*/ 15 h 166"/>
                  <a:gd name="T34" fmla="*/ 298 w 198"/>
                  <a:gd name="T35" fmla="*/ 0 h 166"/>
                  <a:gd name="T36" fmla="*/ 264 w 198"/>
                  <a:gd name="T37" fmla="*/ 0 h 166"/>
                  <a:gd name="T38" fmla="*/ 204 w 198"/>
                  <a:gd name="T39" fmla="*/ 15 h 166"/>
                  <a:gd name="T40" fmla="*/ 149 w 198"/>
                  <a:gd name="T41" fmla="*/ 42 h 166"/>
                  <a:gd name="T42" fmla="*/ 101 w 198"/>
                  <a:gd name="T43" fmla="*/ 93 h 166"/>
                  <a:gd name="T44" fmla="*/ 61 w 198"/>
                  <a:gd name="T45" fmla="*/ 155 h 166"/>
                  <a:gd name="T46" fmla="*/ 32 w 198"/>
                  <a:gd name="T47" fmla="*/ 229 h 166"/>
                  <a:gd name="T48" fmla="*/ 13 w 198"/>
                  <a:gd name="T49" fmla="*/ 311 h 166"/>
                  <a:gd name="T50" fmla="*/ 1 w 198"/>
                  <a:gd name="T51" fmla="*/ 398 h 166"/>
                  <a:gd name="T52" fmla="*/ 1 w 198"/>
                  <a:gd name="T53" fmla="*/ 493 h 166"/>
                  <a:gd name="T54" fmla="*/ 9 w 198"/>
                  <a:gd name="T55" fmla="*/ 515 h 166"/>
                  <a:gd name="T56" fmla="*/ 13 w 198"/>
                  <a:gd name="T57" fmla="*/ 433 h 166"/>
                  <a:gd name="T58" fmla="*/ 50 w 198"/>
                  <a:gd name="T59" fmla="*/ 278 h 166"/>
                  <a:gd name="T60" fmla="*/ 80 w 198"/>
                  <a:gd name="T61" fmla="*/ 214 h 166"/>
                  <a:gd name="T62" fmla="*/ 117 w 198"/>
                  <a:gd name="T63" fmla="*/ 162 h 166"/>
                  <a:gd name="T64" fmla="*/ 163 w 198"/>
                  <a:gd name="T65" fmla="*/ 124 h 166"/>
                  <a:gd name="T66" fmla="*/ 215 w 198"/>
                  <a:gd name="T67" fmla="*/ 93 h 166"/>
                  <a:gd name="T68" fmla="*/ 270 w 198"/>
                  <a:gd name="T69" fmla="*/ 83 h 1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8"/>
                  <a:gd name="T106" fmla="*/ 0 h 166"/>
                  <a:gd name="T107" fmla="*/ 198 w 198"/>
                  <a:gd name="T108" fmla="*/ 166 h 1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8" h="166">
                    <a:moveTo>
                      <a:pt x="87" y="27"/>
                    </a:moveTo>
                    <a:lnTo>
                      <a:pt x="87" y="27"/>
                    </a:lnTo>
                    <a:lnTo>
                      <a:pt x="97" y="27"/>
                    </a:lnTo>
                    <a:lnTo>
                      <a:pt x="106" y="29"/>
                    </a:lnTo>
                    <a:lnTo>
                      <a:pt x="117" y="31"/>
                    </a:lnTo>
                    <a:lnTo>
                      <a:pt x="125" y="36"/>
                    </a:lnTo>
                    <a:lnTo>
                      <a:pt x="134" y="40"/>
                    </a:lnTo>
                    <a:lnTo>
                      <a:pt x="143" y="47"/>
                    </a:lnTo>
                    <a:lnTo>
                      <a:pt x="151" y="55"/>
                    </a:lnTo>
                    <a:lnTo>
                      <a:pt x="160" y="64"/>
                    </a:lnTo>
                    <a:lnTo>
                      <a:pt x="165" y="74"/>
                    </a:lnTo>
                    <a:lnTo>
                      <a:pt x="173" y="83"/>
                    </a:lnTo>
                    <a:lnTo>
                      <a:pt x="179" y="96"/>
                    </a:lnTo>
                    <a:lnTo>
                      <a:pt x="185" y="107"/>
                    </a:lnTo>
                    <a:lnTo>
                      <a:pt x="189" y="121"/>
                    </a:lnTo>
                    <a:lnTo>
                      <a:pt x="194" y="134"/>
                    </a:lnTo>
                    <a:lnTo>
                      <a:pt x="197" y="148"/>
                    </a:lnTo>
                    <a:lnTo>
                      <a:pt x="198" y="164"/>
                    </a:lnTo>
                    <a:lnTo>
                      <a:pt x="198" y="144"/>
                    </a:lnTo>
                    <a:lnTo>
                      <a:pt x="195" y="128"/>
                    </a:lnTo>
                    <a:lnTo>
                      <a:pt x="194" y="114"/>
                    </a:lnTo>
                    <a:lnTo>
                      <a:pt x="189" y="100"/>
                    </a:lnTo>
                    <a:lnTo>
                      <a:pt x="185" y="86"/>
                    </a:lnTo>
                    <a:lnTo>
                      <a:pt x="179" y="74"/>
                    </a:lnTo>
                    <a:lnTo>
                      <a:pt x="173" y="61"/>
                    </a:lnTo>
                    <a:lnTo>
                      <a:pt x="167" y="50"/>
                    </a:lnTo>
                    <a:lnTo>
                      <a:pt x="160" y="40"/>
                    </a:lnTo>
                    <a:lnTo>
                      <a:pt x="151" y="30"/>
                    </a:lnTo>
                    <a:lnTo>
                      <a:pt x="143" y="21"/>
                    </a:lnTo>
                    <a:lnTo>
                      <a:pt x="134" y="14"/>
                    </a:lnTo>
                    <a:lnTo>
                      <a:pt x="124" y="9"/>
                    </a:lnTo>
                    <a:lnTo>
                      <a:pt x="115" y="5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85" y="0"/>
                    </a:lnTo>
                    <a:lnTo>
                      <a:pt x="75" y="2"/>
                    </a:lnTo>
                    <a:lnTo>
                      <a:pt x="66" y="5"/>
                    </a:lnTo>
                    <a:lnTo>
                      <a:pt x="57" y="9"/>
                    </a:lnTo>
                    <a:lnTo>
                      <a:pt x="48" y="14"/>
                    </a:lnTo>
                    <a:lnTo>
                      <a:pt x="40" y="21"/>
                    </a:lnTo>
                    <a:lnTo>
                      <a:pt x="32" y="30"/>
                    </a:lnTo>
                    <a:lnTo>
                      <a:pt x="26" y="40"/>
                    </a:lnTo>
                    <a:lnTo>
                      <a:pt x="20" y="50"/>
                    </a:lnTo>
                    <a:lnTo>
                      <a:pt x="14" y="61"/>
                    </a:lnTo>
                    <a:lnTo>
                      <a:pt x="10" y="74"/>
                    </a:lnTo>
                    <a:lnTo>
                      <a:pt x="7" y="86"/>
                    </a:lnTo>
                    <a:lnTo>
                      <a:pt x="4" y="100"/>
                    </a:lnTo>
                    <a:lnTo>
                      <a:pt x="1" y="114"/>
                    </a:lnTo>
                    <a:lnTo>
                      <a:pt x="1" y="128"/>
                    </a:lnTo>
                    <a:lnTo>
                      <a:pt x="0" y="144"/>
                    </a:lnTo>
                    <a:lnTo>
                      <a:pt x="1" y="159"/>
                    </a:lnTo>
                    <a:lnTo>
                      <a:pt x="3" y="166"/>
                    </a:lnTo>
                    <a:lnTo>
                      <a:pt x="4" y="140"/>
                    </a:lnTo>
                    <a:lnTo>
                      <a:pt x="8" y="113"/>
                    </a:lnTo>
                    <a:lnTo>
                      <a:pt x="16" y="90"/>
                    </a:lnTo>
                    <a:lnTo>
                      <a:pt x="20" y="79"/>
                    </a:lnTo>
                    <a:lnTo>
                      <a:pt x="26" y="69"/>
                    </a:lnTo>
                    <a:lnTo>
                      <a:pt x="32" y="61"/>
                    </a:lnTo>
                    <a:lnTo>
                      <a:pt x="38" y="52"/>
                    </a:lnTo>
                    <a:lnTo>
                      <a:pt x="45" y="45"/>
                    </a:lnTo>
                    <a:lnTo>
                      <a:pt x="53" y="40"/>
                    </a:lnTo>
                    <a:lnTo>
                      <a:pt x="60" y="34"/>
                    </a:lnTo>
                    <a:lnTo>
                      <a:pt x="69" y="30"/>
                    </a:lnTo>
                    <a:lnTo>
                      <a:pt x="78" y="2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9" name="Freeform 51"/>
              <p:cNvSpPr>
                <a:spLocks/>
              </p:cNvSpPr>
              <p:nvPr/>
            </p:nvSpPr>
            <p:spPr bwMode="auto">
              <a:xfrm>
                <a:off x="965" y="3313"/>
                <a:ext cx="260" cy="50"/>
              </a:xfrm>
              <a:custGeom>
                <a:avLst/>
                <a:gdLst>
                  <a:gd name="T0" fmla="*/ 0 w 179"/>
                  <a:gd name="T1" fmla="*/ 106 h 34"/>
                  <a:gd name="T2" fmla="*/ 0 w 179"/>
                  <a:gd name="T3" fmla="*/ 106 h 34"/>
                  <a:gd name="T4" fmla="*/ 87 w 179"/>
                  <a:gd name="T5" fmla="*/ 75 h 34"/>
                  <a:gd name="T6" fmla="*/ 168 w 179"/>
                  <a:gd name="T7" fmla="*/ 63 h 34"/>
                  <a:gd name="T8" fmla="*/ 238 w 179"/>
                  <a:gd name="T9" fmla="*/ 54 h 34"/>
                  <a:gd name="T10" fmla="*/ 304 w 179"/>
                  <a:gd name="T11" fmla="*/ 54 h 34"/>
                  <a:gd name="T12" fmla="*/ 360 w 179"/>
                  <a:gd name="T13" fmla="*/ 60 h 34"/>
                  <a:gd name="T14" fmla="*/ 414 w 179"/>
                  <a:gd name="T15" fmla="*/ 74 h 34"/>
                  <a:gd name="T16" fmla="*/ 456 w 179"/>
                  <a:gd name="T17" fmla="*/ 87 h 34"/>
                  <a:gd name="T18" fmla="*/ 500 w 179"/>
                  <a:gd name="T19" fmla="*/ 109 h 34"/>
                  <a:gd name="T20" fmla="*/ 500 w 179"/>
                  <a:gd name="T21" fmla="*/ 109 h 34"/>
                  <a:gd name="T22" fmla="*/ 549 w 179"/>
                  <a:gd name="T23" fmla="*/ 82 h 34"/>
                  <a:gd name="T24" fmla="*/ 549 w 179"/>
                  <a:gd name="T25" fmla="*/ 82 h 34"/>
                  <a:gd name="T26" fmla="*/ 503 w 179"/>
                  <a:gd name="T27" fmla="*/ 51 h 34"/>
                  <a:gd name="T28" fmla="*/ 453 w 179"/>
                  <a:gd name="T29" fmla="*/ 22 h 34"/>
                  <a:gd name="T30" fmla="*/ 407 w 179"/>
                  <a:gd name="T31" fmla="*/ 9 h 34"/>
                  <a:gd name="T32" fmla="*/ 359 w 179"/>
                  <a:gd name="T33" fmla="*/ 0 h 34"/>
                  <a:gd name="T34" fmla="*/ 312 w 179"/>
                  <a:gd name="T35" fmla="*/ 0 h 34"/>
                  <a:gd name="T36" fmla="*/ 266 w 179"/>
                  <a:gd name="T37" fmla="*/ 0 h 34"/>
                  <a:gd name="T38" fmla="*/ 222 w 179"/>
                  <a:gd name="T39" fmla="*/ 9 h 34"/>
                  <a:gd name="T40" fmla="*/ 182 w 179"/>
                  <a:gd name="T41" fmla="*/ 19 h 34"/>
                  <a:gd name="T42" fmla="*/ 107 w 179"/>
                  <a:gd name="T43" fmla="*/ 46 h 34"/>
                  <a:gd name="T44" fmla="*/ 48 w 179"/>
                  <a:gd name="T45" fmla="*/ 74 h 34"/>
                  <a:gd name="T46" fmla="*/ 13 w 179"/>
                  <a:gd name="T47" fmla="*/ 96 h 34"/>
                  <a:gd name="T48" fmla="*/ 0 w 179"/>
                  <a:gd name="T49" fmla="*/ 106 h 34"/>
                  <a:gd name="T50" fmla="*/ 0 w 179"/>
                  <a:gd name="T51" fmla="*/ 106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9"/>
                  <a:gd name="T79" fmla="*/ 0 h 34"/>
                  <a:gd name="T80" fmla="*/ 179 w 179"/>
                  <a:gd name="T81" fmla="*/ 34 h 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9" h="34">
                    <a:moveTo>
                      <a:pt x="0" y="33"/>
                    </a:moveTo>
                    <a:lnTo>
                      <a:pt x="0" y="33"/>
                    </a:lnTo>
                    <a:lnTo>
                      <a:pt x="28" y="24"/>
                    </a:lnTo>
                    <a:lnTo>
                      <a:pt x="55" y="20"/>
                    </a:lnTo>
                    <a:lnTo>
                      <a:pt x="78" y="17"/>
                    </a:lnTo>
                    <a:lnTo>
                      <a:pt x="99" y="17"/>
                    </a:lnTo>
                    <a:lnTo>
                      <a:pt x="118" y="19"/>
                    </a:lnTo>
                    <a:lnTo>
                      <a:pt x="135" y="23"/>
                    </a:lnTo>
                    <a:lnTo>
                      <a:pt x="149" y="27"/>
                    </a:lnTo>
                    <a:lnTo>
                      <a:pt x="163" y="34"/>
                    </a:lnTo>
                    <a:lnTo>
                      <a:pt x="179" y="26"/>
                    </a:lnTo>
                    <a:lnTo>
                      <a:pt x="164" y="16"/>
                    </a:lnTo>
                    <a:lnTo>
                      <a:pt x="148" y="7"/>
                    </a:lnTo>
                    <a:lnTo>
                      <a:pt x="133" y="3"/>
                    </a:lnTo>
                    <a:lnTo>
                      <a:pt x="117" y="0"/>
                    </a:lnTo>
                    <a:lnTo>
                      <a:pt x="102" y="0"/>
                    </a:lnTo>
                    <a:lnTo>
                      <a:pt x="87" y="0"/>
                    </a:lnTo>
                    <a:lnTo>
                      <a:pt x="72" y="3"/>
                    </a:lnTo>
                    <a:lnTo>
                      <a:pt x="59" y="6"/>
                    </a:lnTo>
                    <a:lnTo>
                      <a:pt x="35" y="14"/>
                    </a:lnTo>
                    <a:lnTo>
                      <a:pt x="16" y="23"/>
                    </a:lnTo>
                    <a:lnTo>
                      <a:pt x="4" y="3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72AA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0" name="Freeform 52"/>
              <p:cNvSpPr>
                <a:spLocks/>
              </p:cNvSpPr>
              <p:nvPr/>
            </p:nvSpPr>
            <p:spPr bwMode="auto">
              <a:xfrm>
                <a:off x="991" y="3025"/>
                <a:ext cx="202" cy="239"/>
              </a:xfrm>
              <a:custGeom>
                <a:avLst/>
                <a:gdLst>
                  <a:gd name="T0" fmla="*/ 427 w 139"/>
                  <a:gd name="T1" fmla="*/ 245 h 164"/>
                  <a:gd name="T2" fmla="*/ 427 w 139"/>
                  <a:gd name="T3" fmla="*/ 245 h 164"/>
                  <a:gd name="T4" fmla="*/ 427 w 139"/>
                  <a:gd name="T5" fmla="*/ 297 h 164"/>
                  <a:gd name="T6" fmla="*/ 411 w 139"/>
                  <a:gd name="T7" fmla="*/ 344 h 164"/>
                  <a:gd name="T8" fmla="*/ 392 w 139"/>
                  <a:gd name="T9" fmla="*/ 386 h 164"/>
                  <a:gd name="T10" fmla="*/ 372 w 139"/>
                  <a:gd name="T11" fmla="*/ 427 h 164"/>
                  <a:gd name="T12" fmla="*/ 340 w 139"/>
                  <a:gd name="T13" fmla="*/ 461 h 164"/>
                  <a:gd name="T14" fmla="*/ 304 w 139"/>
                  <a:gd name="T15" fmla="*/ 487 h 164"/>
                  <a:gd name="T16" fmla="*/ 264 w 139"/>
                  <a:gd name="T17" fmla="*/ 506 h 164"/>
                  <a:gd name="T18" fmla="*/ 246 w 139"/>
                  <a:gd name="T19" fmla="*/ 507 h 164"/>
                  <a:gd name="T20" fmla="*/ 222 w 139"/>
                  <a:gd name="T21" fmla="*/ 507 h 164"/>
                  <a:gd name="T22" fmla="*/ 222 w 139"/>
                  <a:gd name="T23" fmla="*/ 507 h 164"/>
                  <a:gd name="T24" fmla="*/ 199 w 139"/>
                  <a:gd name="T25" fmla="*/ 507 h 164"/>
                  <a:gd name="T26" fmla="*/ 176 w 139"/>
                  <a:gd name="T27" fmla="*/ 507 h 164"/>
                  <a:gd name="T28" fmla="*/ 135 w 139"/>
                  <a:gd name="T29" fmla="*/ 495 h 164"/>
                  <a:gd name="T30" fmla="*/ 99 w 139"/>
                  <a:gd name="T31" fmla="*/ 474 h 164"/>
                  <a:gd name="T32" fmla="*/ 68 w 139"/>
                  <a:gd name="T33" fmla="*/ 442 h 164"/>
                  <a:gd name="T34" fmla="*/ 41 w 139"/>
                  <a:gd name="T35" fmla="*/ 408 h 164"/>
                  <a:gd name="T36" fmla="*/ 19 w 139"/>
                  <a:gd name="T37" fmla="*/ 366 h 164"/>
                  <a:gd name="T38" fmla="*/ 1 w 139"/>
                  <a:gd name="T39" fmla="*/ 319 h 164"/>
                  <a:gd name="T40" fmla="*/ 0 w 139"/>
                  <a:gd name="T41" fmla="*/ 265 h 164"/>
                  <a:gd name="T42" fmla="*/ 0 w 139"/>
                  <a:gd name="T43" fmla="*/ 265 h 164"/>
                  <a:gd name="T44" fmla="*/ 0 w 139"/>
                  <a:gd name="T45" fmla="*/ 214 h 164"/>
                  <a:gd name="T46" fmla="*/ 13 w 139"/>
                  <a:gd name="T47" fmla="*/ 163 h 164"/>
                  <a:gd name="T48" fmla="*/ 32 w 139"/>
                  <a:gd name="T49" fmla="*/ 121 h 164"/>
                  <a:gd name="T50" fmla="*/ 52 w 139"/>
                  <a:gd name="T51" fmla="*/ 83 h 164"/>
                  <a:gd name="T52" fmla="*/ 87 w 139"/>
                  <a:gd name="T53" fmla="*/ 47 h 164"/>
                  <a:gd name="T54" fmla="*/ 122 w 139"/>
                  <a:gd name="T55" fmla="*/ 22 h 164"/>
                  <a:gd name="T56" fmla="*/ 163 w 139"/>
                  <a:gd name="T57" fmla="*/ 9 h 164"/>
                  <a:gd name="T58" fmla="*/ 182 w 139"/>
                  <a:gd name="T59" fmla="*/ 0 h 164"/>
                  <a:gd name="T60" fmla="*/ 203 w 139"/>
                  <a:gd name="T61" fmla="*/ 0 h 164"/>
                  <a:gd name="T62" fmla="*/ 203 w 139"/>
                  <a:gd name="T63" fmla="*/ 0 h 164"/>
                  <a:gd name="T64" fmla="*/ 228 w 139"/>
                  <a:gd name="T65" fmla="*/ 0 h 164"/>
                  <a:gd name="T66" fmla="*/ 249 w 139"/>
                  <a:gd name="T67" fmla="*/ 0 h 164"/>
                  <a:gd name="T68" fmla="*/ 289 w 139"/>
                  <a:gd name="T69" fmla="*/ 13 h 164"/>
                  <a:gd name="T70" fmla="*/ 326 w 139"/>
                  <a:gd name="T71" fmla="*/ 34 h 164"/>
                  <a:gd name="T72" fmla="*/ 359 w 139"/>
                  <a:gd name="T73" fmla="*/ 66 h 164"/>
                  <a:gd name="T74" fmla="*/ 387 w 139"/>
                  <a:gd name="T75" fmla="*/ 106 h 164"/>
                  <a:gd name="T76" fmla="*/ 407 w 139"/>
                  <a:gd name="T77" fmla="*/ 143 h 164"/>
                  <a:gd name="T78" fmla="*/ 420 w 139"/>
                  <a:gd name="T79" fmla="*/ 191 h 164"/>
                  <a:gd name="T80" fmla="*/ 427 w 139"/>
                  <a:gd name="T81" fmla="*/ 245 h 164"/>
                  <a:gd name="T82" fmla="*/ 427 w 139"/>
                  <a:gd name="T83" fmla="*/ 245 h 1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9"/>
                  <a:gd name="T127" fmla="*/ 0 h 164"/>
                  <a:gd name="T128" fmla="*/ 139 w 139"/>
                  <a:gd name="T129" fmla="*/ 164 h 16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9" h="164">
                    <a:moveTo>
                      <a:pt x="139" y="79"/>
                    </a:moveTo>
                    <a:lnTo>
                      <a:pt x="139" y="79"/>
                    </a:lnTo>
                    <a:lnTo>
                      <a:pt x="139" y="96"/>
                    </a:lnTo>
                    <a:lnTo>
                      <a:pt x="134" y="111"/>
                    </a:lnTo>
                    <a:lnTo>
                      <a:pt x="128" y="125"/>
                    </a:lnTo>
                    <a:lnTo>
                      <a:pt x="121" y="138"/>
                    </a:lnTo>
                    <a:lnTo>
                      <a:pt x="111" y="149"/>
                    </a:lnTo>
                    <a:lnTo>
                      <a:pt x="99" y="157"/>
                    </a:lnTo>
                    <a:lnTo>
                      <a:pt x="86" y="163"/>
                    </a:lnTo>
                    <a:lnTo>
                      <a:pt x="80" y="164"/>
                    </a:lnTo>
                    <a:lnTo>
                      <a:pt x="72" y="164"/>
                    </a:lnTo>
                    <a:lnTo>
                      <a:pt x="65" y="164"/>
                    </a:lnTo>
                    <a:lnTo>
                      <a:pt x="57" y="164"/>
                    </a:lnTo>
                    <a:lnTo>
                      <a:pt x="44" y="160"/>
                    </a:lnTo>
                    <a:lnTo>
                      <a:pt x="32" y="153"/>
                    </a:lnTo>
                    <a:lnTo>
                      <a:pt x="22" y="143"/>
                    </a:lnTo>
                    <a:lnTo>
                      <a:pt x="13" y="132"/>
                    </a:lnTo>
                    <a:lnTo>
                      <a:pt x="6" y="118"/>
                    </a:lnTo>
                    <a:lnTo>
                      <a:pt x="1" y="103"/>
                    </a:lnTo>
                    <a:lnTo>
                      <a:pt x="0" y="86"/>
                    </a:lnTo>
                    <a:lnTo>
                      <a:pt x="0" y="69"/>
                    </a:lnTo>
                    <a:lnTo>
                      <a:pt x="4" y="53"/>
                    </a:lnTo>
                    <a:lnTo>
                      <a:pt x="10" y="39"/>
                    </a:lnTo>
                    <a:lnTo>
                      <a:pt x="17" y="27"/>
                    </a:lnTo>
                    <a:lnTo>
                      <a:pt x="28" y="15"/>
                    </a:lnTo>
                    <a:lnTo>
                      <a:pt x="40" y="7"/>
                    </a:lnTo>
                    <a:lnTo>
                      <a:pt x="53" y="3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4" y="0"/>
                    </a:lnTo>
                    <a:lnTo>
                      <a:pt x="81" y="0"/>
                    </a:lnTo>
                    <a:lnTo>
                      <a:pt x="94" y="4"/>
                    </a:lnTo>
                    <a:lnTo>
                      <a:pt x="106" y="11"/>
                    </a:lnTo>
                    <a:lnTo>
                      <a:pt x="117" y="21"/>
                    </a:lnTo>
                    <a:lnTo>
                      <a:pt x="126" y="34"/>
                    </a:lnTo>
                    <a:lnTo>
                      <a:pt x="133" y="46"/>
                    </a:lnTo>
                    <a:lnTo>
                      <a:pt x="137" y="62"/>
                    </a:lnTo>
                    <a:lnTo>
                      <a:pt x="139" y="79"/>
                    </a:lnTo>
                    <a:close/>
                  </a:path>
                </a:pathLst>
              </a:custGeom>
              <a:solidFill>
                <a:srgbClr val="0657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1" name="Freeform 53"/>
              <p:cNvSpPr>
                <a:spLocks/>
              </p:cNvSpPr>
              <p:nvPr/>
            </p:nvSpPr>
            <p:spPr bwMode="auto">
              <a:xfrm>
                <a:off x="1010" y="3050"/>
                <a:ext cx="164" cy="192"/>
              </a:xfrm>
              <a:custGeom>
                <a:avLst/>
                <a:gdLst>
                  <a:gd name="T0" fmla="*/ 345 w 113"/>
                  <a:gd name="T1" fmla="*/ 195 h 132"/>
                  <a:gd name="T2" fmla="*/ 345 w 113"/>
                  <a:gd name="T3" fmla="*/ 195 h 132"/>
                  <a:gd name="T4" fmla="*/ 340 w 113"/>
                  <a:gd name="T5" fmla="*/ 234 h 132"/>
                  <a:gd name="T6" fmla="*/ 331 w 113"/>
                  <a:gd name="T7" fmla="*/ 271 h 132"/>
                  <a:gd name="T8" fmla="*/ 318 w 113"/>
                  <a:gd name="T9" fmla="*/ 307 h 132"/>
                  <a:gd name="T10" fmla="*/ 299 w 113"/>
                  <a:gd name="T11" fmla="*/ 336 h 132"/>
                  <a:gd name="T12" fmla="*/ 271 w 113"/>
                  <a:gd name="T13" fmla="*/ 364 h 132"/>
                  <a:gd name="T14" fmla="*/ 244 w 113"/>
                  <a:gd name="T15" fmla="*/ 385 h 132"/>
                  <a:gd name="T16" fmla="*/ 215 w 113"/>
                  <a:gd name="T17" fmla="*/ 397 h 132"/>
                  <a:gd name="T18" fmla="*/ 177 w 113"/>
                  <a:gd name="T19" fmla="*/ 406 h 132"/>
                  <a:gd name="T20" fmla="*/ 177 w 113"/>
                  <a:gd name="T21" fmla="*/ 406 h 132"/>
                  <a:gd name="T22" fmla="*/ 144 w 113"/>
                  <a:gd name="T23" fmla="*/ 404 h 132"/>
                  <a:gd name="T24" fmla="*/ 113 w 113"/>
                  <a:gd name="T25" fmla="*/ 394 h 132"/>
                  <a:gd name="T26" fmla="*/ 83 w 113"/>
                  <a:gd name="T27" fmla="*/ 374 h 132"/>
                  <a:gd name="T28" fmla="*/ 55 w 113"/>
                  <a:gd name="T29" fmla="*/ 351 h 132"/>
                  <a:gd name="T30" fmla="*/ 32 w 113"/>
                  <a:gd name="T31" fmla="*/ 324 h 132"/>
                  <a:gd name="T32" fmla="*/ 19 w 113"/>
                  <a:gd name="T33" fmla="*/ 289 h 132"/>
                  <a:gd name="T34" fmla="*/ 1 w 113"/>
                  <a:gd name="T35" fmla="*/ 250 h 132"/>
                  <a:gd name="T36" fmla="*/ 0 w 113"/>
                  <a:gd name="T37" fmla="*/ 211 h 132"/>
                  <a:gd name="T38" fmla="*/ 0 w 113"/>
                  <a:gd name="T39" fmla="*/ 211 h 132"/>
                  <a:gd name="T40" fmla="*/ 1 w 113"/>
                  <a:gd name="T41" fmla="*/ 169 h 132"/>
                  <a:gd name="T42" fmla="*/ 9 w 113"/>
                  <a:gd name="T43" fmla="*/ 129 h 132"/>
                  <a:gd name="T44" fmla="*/ 28 w 113"/>
                  <a:gd name="T45" fmla="*/ 95 h 132"/>
                  <a:gd name="T46" fmla="*/ 46 w 113"/>
                  <a:gd name="T47" fmla="*/ 65 h 132"/>
                  <a:gd name="T48" fmla="*/ 74 w 113"/>
                  <a:gd name="T49" fmla="*/ 36 h 132"/>
                  <a:gd name="T50" fmla="*/ 102 w 113"/>
                  <a:gd name="T51" fmla="*/ 15 h 132"/>
                  <a:gd name="T52" fmla="*/ 131 w 113"/>
                  <a:gd name="T53" fmla="*/ 1 h 132"/>
                  <a:gd name="T54" fmla="*/ 163 w 113"/>
                  <a:gd name="T55" fmla="*/ 0 h 132"/>
                  <a:gd name="T56" fmla="*/ 163 w 113"/>
                  <a:gd name="T57" fmla="*/ 0 h 132"/>
                  <a:gd name="T58" fmla="*/ 197 w 113"/>
                  <a:gd name="T59" fmla="*/ 0 h 132"/>
                  <a:gd name="T60" fmla="*/ 232 w 113"/>
                  <a:gd name="T61" fmla="*/ 9 h 132"/>
                  <a:gd name="T62" fmla="*/ 263 w 113"/>
                  <a:gd name="T63" fmla="*/ 25 h 132"/>
                  <a:gd name="T64" fmla="*/ 290 w 113"/>
                  <a:gd name="T65" fmla="*/ 52 h 132"/>
                  <a:gd name="T66" fmla="*/ 309 w 113"/>
                  <a:gd name="T67" fmla="*/ 80 h 132"/>
                  <a:gd name="T68" fmla="*/ 327 w 113"/>
                  <a:gd name="T69" fmla="*/ 111 h 132"/>
                  <a:gd name="T70" fmla="*/ 340 w 113"/>
                  <a:gd name="T71" fmla="*/ 150 h 132"/>
                  <a:gd name="T72" fmla="*/ 345 w 113"/>
                  <a:gd name="T73" fmla="*/ 195 h 132"/>
                  <a:gd name="T74" fmla="*/ 345 w 113"/>
                  <a:gd name="T75" fmla="*/ 195 h 1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3"/>
                  <a:gd name="T115" fmla="*/ 0 h 132"/>
                  <a:gd name="T116" fmla="*/ 113 w 113"/>
                  <a:gd name="T117" fmla="*/ 132 h 13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3" h="132">
                    <a:moveTo>
                      <a:pt x="113" y="63"/>
                    </a:moveTo>
                    <a:lnTo>
                      <a:pt x="113" y="63"/>
                    </a:lnTo>
                    <a:lnTo>
                      <a:pt x="111" y="76"/>
                    </a:lnTo>
                    <a:lnTo>
                      <a:pt x="108" y="88"/>
                    </a:lnTo>
                    <a:lnTo>
                      <a:pt x="104" y="100"/>
                    </a:lnTo>
                    <a:lnTo>
                      <a:pt x="98" y="109"/>
                    </a:lnTo>
                    <a:lnTo>
                      <a:pt x="89" y="118"/>
                    </a:lnTo>
                    <a:lnTo>
                      <a:pt x="80" y="125"/>
                    </a:lnTo>
                    <a:lnTo>
                      <a:pt x="70" y="129"/>
                    </a:lnTo>
                    <a:lnTo>
                      <a:pt x="58" y="132"/>
                    </a:lnTo>
                    <a:lnTo>
                      <a:pt x="47" y="131"/>
                    </a:lnTo>
                    <a:lnTo>
                      <a:pt x="37" y="128"/>
                    </a:lnTo>
                    <a:lnTo>
                      <a:pt x="27" y="122"/>
                    </a:lnTo>
                    <a:lnTo>
                      <a:pt x="18" y="114"/>
                    </a:lnTo>
                    <a:lnTo>
                      <a:pt x="10" y="105"/>
                    </a:lnTo>
                    <a:lnTo>
                      <a:pt x="6" y="94"/>
                    </a:lnTo>
                    <a:lnTo>
                      <a:pt x="1" y="81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3" y="42"/>
                    </a:lnTo>
                    <a:lnTo>
                      <a:pt x="9" y="31"/>
                    </a:lnTo>
                    <a:lnTo>
                      <a:pt x="15" y="21"/>
                    </a:lnTo>
                    <a:lnTo>
                      <a:pt x="24" y="12"/>
                    </a:lnTo>
                    <a:lnTo>
                      <a:pt x="33" y="5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76" y="3"/>
                    </a:lnTo>
                    <a:lnTo>
                      <a:pt x="86" y="8"/>
                    </a:lnTo>
                    <a:lnTo>
                      <a:pt x="95" y="17"/>
                    </a:lnTo>
                    <a:lnTo>
                      <a:pt x="101" y="26"/>
                    </a:lnTo>
                    <a:lnTo>
                      <a:pt x="107" y="36"/>
                    </a:lnTo>
                    <a:lnTo>
                      <a:pt x="111" y="49"/>
                    </a:lnTo>
                    <a:lnTo>
                      <a:pt x="113" y="63"/>
                    </a:lnTo>
                    <a:close/>
                  </a:path>
                </a:pathLst>
              </a:custGeom>
              <a:solidFill>
                <a:srgbClr val="1E7CC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2" name="Freeform 54"/>
              <p:cNvSpPr>
                <a:spLocks/>
              </p:cNvSpPr>
              <p:nvPr/>
            </p:nvSpPr>
            <p:spPr bwMode="auto">
              <a:xfrm>
                <a:off x="1037" y="3087"/>
                <a:ext cx="108" cy="120"/>
              </a:xfrm>
              <a:custGeom>
                <a:avLst/>
                <a:gdLst>
                  <a:gd name="T0" fmla="*/ 231 w 74"/>
                  <a:gd name="T1" fmla="*/ 126 h 82"/>
                  <a:gd name="T2" fmla="*/ 231 w 74"/>
                  <a:gd name="T3" fmla="*/ 126 h 82"/>
                  <a:gd name="T4" fmla="*/ 228 w 74"/>
                  <a:gd name="T5" fmla="*/ 149 h 82"/>
                  <a:gd name="T6" fmla="*/ 222 w 74"/>
                  <a:gd name="T7" fmla="*/ 177 h 82"/>
                  <a:gd name="T8" fmla="*/ 210 w 74"/>
                  <a:gd name="T9" fmla="*/ 202 h 82"/>
                  <a:gd name="T10" fmla="*/ 198 w 74"/>
                  <a:gd name="T11" fmla="*/ 217 h 82"/>
                  <a:gd name="T12" fmla="*/ 184 w 74"/>
                  <a:gd name="T13" fmla="*/ 236 h 82"/>
                  <a:gd name="T14" fmla="*/ 162 w 74"/>
                  <a:gd name="T15" fmla="*/ 249 h 82"/>
                  <a:gd name="T16" fmla="*/ 143 w 74"/>
                  <a:gd name="T17" fmla="*/ 258 h 82"/>
                  <a:gd name="T18" fmla="*/ 121 w 74"/>
                  <a:gd name="T19" fmla="*/ 258 h 82"/>
                  <a:gd name="T20" fmla="*/ 121 w 74"/>
                  <a:gd name="T21" fmla="*/ 258 h 82"/>
                  <a:gd name="T22" fmla="*/ 96 w 74"/>
                  <a:gd name="T23" fmla="*/ 258 h 82"/>
                  <a:gd name="T24" fmla="*/ 74 w 74"/>
                  <a:gd name="T25" fmla="*/ 255 h 82"/>
                  <a:gd name="T26" fmla="*/ 55 w 74"/>
                  <a:gd name="T27" fmla="*/ 237 h 82"/>
                  <a:gd name="T28" fmla="*/ 38 w 74"/>
                  <a:gd name="T29" fmla="*/ 225 h 82"/>
                  <a:gd name="T30" fmla="*/ 26 w 74"/>
                  <a:gd name="T31" fmla="*/ 209 h 82"/>
                  <a:gd name="T32" fmla="*/ 15 w 74"/>
                  <a:gd name="T33" fmla="*/ 189 h 82"/>
                  <a:gd name="T34" fmla="*/ 6 w 74"/>
                  <a:gd name="T35" fmla="*/ 167 h 82"/>
                  <a:gd name="T36" fmla="*/ 0 w 74"/>
                  <a:gd name="T37" fmla="*/ 138 h 82"/>
                  <a:gd name="T38" fmla="*/ 0 w 74"/>
                  <a:gd name="T39" fmla="*/ 138 h 82"/>
                  <a:gd name="T40" fmla="*/ 6 w 74"/>
                  <a:gd name="T41" fmla="*/ 114 h 82"/>
                  <a:gd name="T42" fmla="*/ 9 w 74"/>
                  <a:gd name="T43" fmla="*/ 86 h 82"/>
                  <a:gd name="T44" fmla="*/ 19 w 74"/>
                  <a:gd name="T45" fmla="*/ 61 h 82"/>
                  <a:gd name="T46" fmla="*/ 34 w 74"/>
                  <a:gd name="T47" fmla="*/ 47 h 82"/>
                  <a:gd name="T48" fmla="*/ 47 w 74"/>
                  <a:gd name="T49" fmla="*/ 28 h 82"/>
                  <a:gd name="T50" fmla="*/ 66 w 74"/>
                  <a:gd name="T51" fmla="*/ 15 h 82"/>
                  <a:gd name="T52" fmla="*/ 88 w 74"/>
                  <a:gd name="T53" fmla="*/ 6 h 82"/>
                  <a:gd name="T54" fmla="*/ 112 w 74"/>
                  <a:gd name="T55" fmla="*/ 0 h 82"/>
                  <a:gd name="T56" fmla="*/ 112 w 74"/>
                  <a:gd name="T57" fmla="*/ 0 h 82"/>
                  <a:gd name="T58" fmla="*/ 134 w 74"/>
                  <a:gd name="T59" fmla="*/ 6 h 82"/>
                  <a:gd name="T60" fmla="*/ 158 w 74"/>
                  <a:gd name="T61" fmla="*/ 9 h 82"/>
                  <a:gd name="T62" fmla="*/ 177 w 74"/>
                  <a:gd name="T63" fmla="*/ 22 h 82"/>
                  <a:gd name="T64" fmla="*/ 191 w 74"/>
                  <a:gd name="T65" fmla="*/ 38 h 82"/>
                  <a:gd name="T66" fmla="*/ 209 w 74"/>
                  <a:gd name="T67" fmla="*/ 54 h 82"/>
                  <a:gd name="T68" fmla="*/ 217 w 74"/>
                  <a:gd name="T69" fmla="*/ 75 h 82"/>
                  <a:gd name="T70" fmla="*/ 228 w 74"/>
                  <a:gd name="T71" fmla="*/ 97 h 82"/>
                  <a:gd name="T72" fmla="*/ 231 w 74"/>
                  <a:gd name="T73" fmla="*/ 126 h 82"/>
                  <a:gd name="T74" fmla="*/ 231 w 74"/>
                  <a:gd name="T75" fmla="*/ 126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4"/>
                  <a:gd name="T115" fmla="*/ 0 h 82"/>
                  <a:gd name="T116" fmla="*/ 74 w 74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4" h="82">
                    <a:moveTo>
                      <a:pt x="74" y="40"/>
                    </a:moveTo>
                    <a:lnTo>
                      <a:pt x="74" y="40"/>
                    </a:lnTo>
                    <a:lnTo>
                      <a:pt x="73" y="48"/>
                    </a:lnTo>
                    <a:lnTo>
                      <a:pt x="71" y="57"/>
                    </a:lnTo>
                    <a:lnTo>
                      <a:pt x="68" y="64"/>
                    </a:lnTo>
                    <a:lnTo>
                      <a:pt x="64" y="69"/>
                    </a:lnTo>
                    <a:lnTo>
                      <a:pt x="59" y="75"/>
                    </a:lnTo>
                    <a:lnTo>
                      <a:pt x="52" y="79"/>
                    </a:lnTo>
                    <a:lnTo>
                      <a:pt x="46" y="82"/>
                    </a:lnTo>
                    <a:lnTo>
                      <a:pt x="39" y="82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3" y="27"/>
                    </a:lnTo>
                    <a:lnTo>
                      <a:pt x="6" y="20"/>
                    </a:lnTo>
                    <a:lnTo>
                      <a:pt x="11" y="15"/>
                    </a:lnTo>
                    <a:lnTo>
                      <a:pt x="15" y="9"/>
                    </a:lnTo>
                    <a:lnTo>
                      <a:pt x="21" y="5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3" y="2"/>
                    </a:lnTo>
                    <a:lnTo>
                      <a:pt x="51" y="3"/>
                    </a:lnTo>
                    <a:lnTo>
                      <a:pt x="57" y="7"/>
                    </a:lnTo>
                    <a:lnTo>
                      <a:pt x="62" y="12"/>
                    </a:lnTo>
                    <a:lnTo>
                      <a:pt x="67" y="17"/>
                    </a:lnTo>
                    <a:lnTo>
                      <a:pt x="70" y="24"/>
                    </a:lnTo>
                    <a:lnTo>
                      <a:pt x="73" y="31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3" name="Freeform 55"/>
              <p:cNvSpPr>
                <a:spLocks/>
              </p:cNvSpPr>
              <p:nvPr/>
            </p:nvSpPr>
            <p:spPr bwMode="auto">
              <a:xfrm>
                <a:off x="1045" y="3086"/>
                <a:ext cx="40" cy="45"/>
              </a:xfrm>
              <a:custGeom>
                <a:avLst/>
                <a:gdLst>
                  <a:gd name="T0" fmla="*/ 81 w 28"/>
                  <a:gd name="T1" fmla="*/ 42 h 31"/>
                  <a:gd name="T2" fmla="*/ 81 w 28"/>
                  <a:gd name="T3" fmla="*/ 42 h 31"/>
                  <a:gd name="T4" fmla="*/ 81 w 28"/>
                  <a:gd name="T5" fmla="*/ 61 h 31"/>
                  <a:gd name="T6" fmla="*/ 76 w 28"/>
                  <a:gd name="T7" fmla="*/ 75 h 31"/>
                  <a:gd name="T8" fmla="*/ 63 w 28"/>
                  <a:gd name="T9" fmla="*/ 93 h 31"/>
                  <a:gd name="T10" fmla="*/ 47 w 28"/>
                  <a:gd name="T11" fmla="*/ 94 h 31"/>
                  <a:gd name="T12" fmla="*/ 47 w 28"/>
                  <a:gd name="T13" fmla="*/ 94 h 31"/>
                  <a:gd name="T14" fmla="*/ 34 w 28"/>
                  <a:gd name="T15" fmla="*/ 94 h 31"/>
                  <a:gd name="T16" fmla="*/ 19 w 28"/>
                  <a:gd name="T17" fmla="*/ 87 h 31"/>
                  <a:gd name="T18" fmla="*/ 1 w 28"/>
                  <a:gd name="T19" fmla="*/ 74 h 31"/>
                  <a:gd name="T20" fmla="*/ 0 w 28"/>
                  <a:gd name="T21" fmla="*/ 55 h 31"/>
                  <a:gd name="T22" fmla="*/ 0 w 28"/>
                  <a:gd name="T23" fmla="*/ 55 h 31"/>
                  <a:gd name="T24" fmla="*/ 0 w 28"/>
                  <a:gd name="T25" fmla="*/ 41 h 31"/>
                  <a:gd name="T26" fmla="*/ 1 w 28"/>
                  <a:gd name="T27" fmla="*/ 22 h 31"/>
                  <a:gd name="T28" fmla="*/ 19 w 28"/>
                  <a:gd name="T29" fmla="*/ 9 h 31"/>
                  <a:gd name="T30" fmla="*/ 29 w 28"/>
                  <a:gd name="T31" fmla="*/ 0 h 31"/>
                  <a:gd name="T32" fmla="*/ 29 w 28"/>
                  <a:gd name="T33" fmla="*/ 0 h 31"/>
                  <a:gd name="T34" fmla="*/ 47 w 28"/>
                  <a:gd name="T35" fmla="*/ 0 h 31"/>
                  <a:gd name="T36" fmla="*/ 63 w 28"/>
                  <a:gd name="T37" fmla="*/ 9 h 31"/>
                  <a:gd name="T38" fmla="*/ 73 w 28"/>
                  <a:gd name="T39" fmla="*/ 22 h 31"/>
                  <a:gd name="T40" fmla="*/ 81 w 28"/>
                  <a:gd name="T41" fmla="*/ 42 h 31"/>
                  <a:gd name="T42" fmla="*/ 81 w 28"/>
                  <a:gd name="T43" fmla="*/ 42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31"/>
                  <a:gd name="T68" fmla="*/ 28 w 28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31">
                    <a:moveTo>
                      <a:pt x="28" y="14"/>
                    </a:moveTo>
                    <a:lnTo>
                      <a:pt x="28" y="14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2" y="30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6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22" y="3"/>
                    </a:lnTo>
                    <a:lnTo>
                      <a:pt x="25" y="7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4" name="Freeform 56"/>
              <p:cNvSpPr>
                <a:spLocks/>
              </p:cNvSpPr>
              <p:nvPr/>
            </p:nvSpPr>
            <p:spPr bwMode="auto">
              <a:xfrm>
                <a:off x="1118" y="3166"/>
                <a:ext cx="26" cy="25"/>
              </a:xfrm>
              <a:custGeom>
                <a:avLst/>
                <a:gdLst>
                  <a:gd name="T0" fmla="*/ 19 w 18"/>
                  <a:gd name="T1" fmla="*/ 1 h 17"/>
                  <a:gd name="T2" fmla="*/ 19 w 18"/>
                  <a:gd name="T3" fmla="*/ 1 h 17"/>
                  <a:gd name="T4" fmla="*/ 29 w 18"/>
                  <a:gd name="T5" fmla="*/ 0 h 17"/>
                  <a:gd name="T6" fmla="*/ 39 w 18"/>
                  <a:gd name="T7" fmla="*/ 1 h 17"/>
                  <a:gd name="T8" fmla="*/ 48 w 18"/>
                  <a:gd name="T9" fmla="*/ 9 h 17"/>
                  <a:gd name="T10" fmla="*/ 55 w 18"/>
                  <a:gd name="T11" fmla="*/ 19 h 17"/>
                  <a:gd name="T12" fmla="*/ 55 w 18"/>
                  <a:gd name="T13" fmla="*/ 19 h 17"/>
                  <a:gd name="T14" fmla="*/ 55 w 18"/>
                  <a:gd name="T15" fmla="*/ 26 h 17"/>
                  <a:gd name="T16" fmla="*/ 55 w 18"/>
                  <a:gd name="T17" fmla="*/ 41 h 17"/>
                  <a:gd name="T18" fmla="*/ 46 w 18"/>
                  <a:gd name="T19" fmla="*/ 46 h 17"/>
                  <a:gd name="T20" fmla="*/ 36 w 18"/>
                  <a:gd name="T21" fmla="*/ 47 h 17"/>
                  <a:gd name="T22" fmla="*/ 36 w 18"/>
                  <a:gd name="T23" fmla="*/ 47 h 17"/>
                  <a:gd name="T24" fmla="*/ 27 w 18"/>
                  <a:gd name="T25" fmla="*/ 54 h 17"/>
                  <a:gd name="T26" fmla="*/ 13 w 18"/>
                  <a:gd name="T27" fmla="*/ 47 h 17"/>
                  <a:gd name="T28" fmla="*/ 9 w 18"/>
                  <a:gd name="T29" fmla="*/ 46 h 17"/>
                  <a:gd name="T30" fmla="*/ 0 w 18"/>
                  <a:gd name="T31" fmla="*/ 35 h 17"/>
                  <a:gd name="T32" fmla="*/ 0 w 18"/>
                  <a:gd name="T33" fmla="*/ 35 h 17"/>
                  <a:gd name="T34" fmla="*/ 0 w 18"/>
                  <a:gd name="T35" fmla="*/ 26 h 17"/>
                  <a:gd name="T36" fmla="*/ 6 w 18"/>
                  <a:gd name="T37" fmla="*/ 19 h 17"/>
                  <a:gd name="T38" fmla="*/ 9 w 18"/>
                  <a:gd name="T39" fmla="*/ 9 h 17"/>
                  <a:gd name="T40" fmla="*/ 19 w 18"/>
                  <a:gd name="T41" fmla="*/ 1 h 17"/>
                  <a:gd name="T42" fmla="*/ 19 w 18"/>
                  <a:gd name="T43" fmla="*/ 1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7"/>
                  <a:gd name="T68" fmla="*/ 18 w 18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7">
                    <a:moveTo>
                      <a:pt x="6" y="1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3"/>
                    </a:lnTo>
                    <a:lnTo>
                      <a:pt x="15" y="14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5" name="Freeform 57"/>
              <p:cNvSpPr>
                <a:spLocks/>
              </p:cNvSpPr>
              <p:nvPr/>
            </p:nvSpPr>
            <p:spPr bwMode="auto">
              <a:xfrm>
                <a:off x="863" y="3016"/>
                <a:ext cx="94" cy="283"/>
              </a:xfrm>
              <a:custGeom>
                <a:avLst/>
                <a:gdLst>
                  <a:gd name="T0" fmla="*/ 52 w 65"/>
                  <a:gd name="T1" fmla="*/ 0 h 194"/>
                  <a:gd name="T2" fmla="*/ 52 w 65"/>
                  <a:gd name="T3" fmla="*/ 0 h 194"/>
                  <a:gd name="T4" fmla="*/ 46 w 65"/>
                  <a:gd name="T5" fmla="*/ 19 h 194"/>
                  <a:gd name="T6" fmla="*/ 36 w 65"/>
                  <a:gd name="T7" fmla="*/ 61 h 194"/>
                  <a:gd name="T8" fmla="*/ 33 w 65"/>
                  <a:gd name="T9" fmla="*/ 130 h 194"/>
                  <a:gd name="T10" fmla="*/ 27 w 65"/>
                  <a:gd name="T11" fmla="*/ 214 h 194"/>
                  <a:gd name="T12" fmla="*/ 33 w 65"/>
                  <a:gd name="T13" fmla="*/ 264 h 194"/>
                  <a:gd name="T14" fmla="*/ 42 w 65"/>
                  <a:gd name="T15" fmla="*/ 311 h 194"/>
                  <a:gd name="T16" fmla="*/ 52 w 65"/>
                  <a:gd name="T17" fmla="*/ 360 h 194"/>
                  <a:gd name="T18" fmla="*/ 67 w 65"/>
                  <a:gd name="T19" fmla="*/ 411 h 194"/>
                  <a:gd name="T20" fmla="*/ 90 w 65"/>
                  <a:gd name="T21" fmla="*/ 462 h 194"/>
                  <a:gd name="T22" fmla="*/ 117 w 65"/>
                  <a:gd name="T23" fmla="*/ 513 h 194"/>
                  <a:gd name="T24" fmla="*/ 155 w 65"/>
                  <a:gd name="T25" fmla="*/ 560 h 194"/>
                  <a:gd name="T26" fmla="*/ 197 w 65"/>
                  <a:gd name="T27" fmla="*/ 602 h 194"/>
                  <a:gd name="T28" fmla="*/ 197 w 65"/>
                  <a:gd name="T29" fmla="*/ 602 h 194"/>
                  <a:gd name="T30" fmla="*/ 184 w 65"/>
                  <a:gd name="T31" fmla="*/ 595 h 194"/>
                  <a:gd name="T32" fmla="*/ 149 w 65"/>
                  <a:gd name="T33" fmla="*/ 567 h 194"/>
                  <a:gd name="T34" fmla="*/ 103 w 65"/>
                  <a:gd name="T35" fmla="*/ 521 h 194"/>
                  <a:gd name="T36" fmla="*/ 81 w 65"/>
                  <a:gd name="T37" fmla="*/ 490 h 194"/>
                  <a:gd name="T38" fmla="*/ 61 w 65"/>
                  <a:gd name="T39" fmla="*/ 455 h 194"/>
                  <a:gd name="T40" fmla="*/ 36 w 65"/>
                  <a:gd name="T41" fmla="*/ 414 h 194"/>
                  <a:gd name="T42" fmla="*/ 19 w 65"/>
                  <a:gd name="T43" fmla="*/ 372 h 194"/>
                  <a:gd name="T44" fmla="*/ 6 w 65"/>
                  <a:gd name="T45" fmla="*/ 324 h 194"/>
                  <a:gd name="T46" fmla="*/ 0 w 65"/>
                  <a:gd name="T47" fmla="*/ 265 h 194"/>
                  <a:gd name="T48" fmla="*/ 0 w 65"/>
                  <a:gd name="T49" fmla="*/ 210 h 194"/>
                  <a:gd name="T50" fmla="*/ 6 w 65"/>
                  <a:gd name="T51" fmla="*/ 147 h 194"/>
                  <a:gd name="T52" fmla="*/ 25 w 65"/>
                  <a:gd name="T53" fmla="*/ 74 h 194"/>
                  <a:gd name="T54" fmla="*/ 52 w 65"/>
                  <a:gd name="T55" fmla="*/ 0 h 194"/>
                  <a:gd name="T56" fmla="*/ 52 w 65"/>
                  <a:gd name="T57" fmla="*/ 0 h 1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5"/>
                  <a:gd name="T88" fmla="*/ 0 h 194"/>
                  <a:gd name="T89" fmla="*/ 65 w 65"/>
                  <a:gd name="T90" fmla="*/ 194 h 19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5" h="194">
                    <a:moveTo>
                      <a:pt x="17" y="0"/>
                    </a:moveTo>
                    <a:lnTo>
                      <a:pt x="17" y="0"/>
                    </a:lnTo>
                    <a:lnTo>
                      <a:pt x="15" y="6"/>
                    </a:lnTo>
                    <a:lnTo>
                      <a:pt x="12" y="20"/>
                    </a:lnTo>
                    <a:lnTo>
                      <a:pt x="11" y="42"/>
                    </a:lnTo>
                    <a:lnTo>
                      <a:pt x="9" y="69"/>
                    </a:lnTo>
                    <a:lnTo>
                      <a:pt x="11" y="85"/>
                    </a:lnTo>
                    <a:lnTo>
                      <a:pt x="14" y="100"/>
                    </a:lnTo>
                    <a:lnTo>
                      <a:pt x="17" y="116"/>
                    </a:lnTo>
                    <a:lnTo>
                      <a:pt x="22" y="132"/>
                    </a:lnTo>
                    <a:lnTo>
                      <a:pt x="30" y="149"/>
                    </a:lnTo>
                    <a:lnTo>
                      <a:pt x="39" y="165"/>
                    </a:lnTo>
                    <a:lnTo>
                      <a:pt x="51" y="180"/>
                    </a:lnTo>
                    <a:lnTo>
                      <a:pt x="65" y="194"/>
                    </a:lnTo>
                    <a:lnTo>
                      <a:pt x="61" y="192"/>
                    </a:lnTo>
                    <a:lnTo>
                      <a:pt x="49" y="183"/>
                    </a:lnTo>
                    <a:lnTo>
                      <a:pt x="34" y="168"/>
                    </a:lnTo>
                    <a:lnTo>
                      <a:pt x="27" y="158"/>
                    </a:lnTo>
                    <a:lnTo>
                      <a:pt x="20" y="147"/>
                    </a:lnTo>
                    <a:lnTo>
                      <a:pt x="12" y="134"/>
                    </a:lnTo>
                    <a:lnTo>
                      <a:pt x="6" y="120"/>
                    </a:lnTo>
                    <a:lnTo>
                      <a:pt x="2" y="104"/>
                    </a:lnTo>
                    <a:lnTo>
                      <a:pt x="0" y="86"/>
                    </a:lnTo>
                    <a:lnTo>
                      <a:pt x="0" y="68"/>
                    </a:lnTo>
                    <a:lnTo>
                      <a:pt x="2" y="47"/>
                    </a:lnTo>
                    <a:lnTo>
                      <a:pt x="8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2AA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56" name="Freeform 58"/>
              <p:cNvSpPr>
                <a:spLocks/>
              </p:cNvSpPr>
              <p:nvPr/>
            </p:nvSpPr>
            <p:spPr bwMode="auto">
              <a:xfrm>
                <a:off x="1243" y="3004"/>
                <a:ext cx="68" cy="292"/>
              </a:xfrm>
              <a:custGeom>
                <a:avLst/>
                <a:gdLst>
                  <a:gd name="T0" fmla="*/ 46 w 47"/>
                  <a:gd name="T1" fmla="*/ 0 h 200"/>
                  <a:gd name="T2" fmla="*/ 46 w 47"/>
                  <a:gd name="T3" fmla="*/ 0 h 200"/>
                  <a:gd name="T4" fmla="*/ 48 w 47"/>
                  <a:gd name="T5" fmla="*/ 15 h 200"/>
                  <a:gd name="T6" fmla="*/ 67 w 47"/>
                  <a:gd name="T7" fmla="*/ 60 h 200"/>
                  <a:gd name="T8" fmla="*/ 85 w 47"/>
                  <a:gd name="T9" fmla="*/ 128 h 200"/>
                  <a:gd name="T10" fmla="*/ 103 w 47"/>
                  <a:gd name="T11" fmla="*/ 209 h 200"/>
                  <a:gd name="T12" fmla="*/ 107 w 47"/>
                  <a:gd name="T13" fmla="*/ 251 h 200"/>
                  <a:gd name="T14" fmla="*/ 107 w 47"/>
                  <a:gd name="T15" fmla="*/ 305 h 200"/>
                  <a:gd name="T16" fmla="*/ 107 w 47"/>
                  <a:gd name="T17" fmla="*/ 358 h 200"/>
                  <a:gd name="T18" fmla="*/ 100 w 47"/>
                  <a:gd name="T19" fmla="*/ 412 h 200"/>
                  <a:gd name="T20" fmla="*/ 85 w 47"/>
                  <a:gd name="T21" fmla="*/ 464 h 200"/>
                  <a:gd name="T22" fmla="*/ 62 w 47"/>
                  <a:gd name="T23" fmla="*/ 515 h 200"/>
                  <a:gd name="T24" fmla="*/ 36 w 47"/>
                  <a:gd name="T25" fmla="*/ 569 h 200"/>
                  <a:gd name="T26" fmla="*/ 0 w 47"/>
                  <a:gd name="T27" fmla="*/ 622 h 200"/>
                  <a:gd name="T28" fmla="*/ 0 w 47"/>
                  <a:gd name="T29" fmla="*/ 622 h 200"/>
                  <a:gd name="T30" fmla="*/ 13 w 47"/>
                  <a:gd name="T31" fmla="*/ 613 h 200"/>
                  <a:gd name="T32" fmla="*/ 39 w 47"/>
                  <a:gd name="T33" fmla="*/ 580 h 200"/>
                  <a:gd name="T34" fmla="*/ 81 w 47"/>
                  <a:gd name="T35" fmla="*/ 527 h 200"/>
                  <a:gd name="T36" fmla="*/ 100 w 47"/>
                  <a:gd name="T37" fmla="*/ 488 h 200"/>
                  <a:gd name="T38" fmla="*/ 113 w 47"/>
                  <a:gd name="T39" fmla="*/ 453 h 200"/>
                  <a:gd name="T40" fmla="*/ 130 w 47"/>
                  <a:gd name="T41" fmla="*/ 412 h 200"/>
                  <a:gd name="T42" fmla="*/ 140 w 47"/>
                  <a:gd name="T43" fmla="*/ 365 h 200"/>
                  <a:gd name="T44" fmla="*/ 142 w 47"/>
                  <a:gd name="T45" fmla="*/ 311 h 200"/>
                  <a:gd name="T46" fmla="*/ 140 w 47"/>
                  <a:gd name="T47" fmla="*/ 258 h 200"/>
                  <a:gd name="T48" fmla="*/ 130 w 47"/>
                  <a:gd name="T49" fmla="*/ 196 h 200"/>
                  <a:gd name="T50" fmla="*/ 113 w 47"/>
                  <a:gd name="T51" fmla="*/ 134 h 200"/>
                  <a:gd name="T52" fmla="*/ 85 w 47"/>
                  <a:gd name="T53" fmla="*/ 69 h 200"/>
                  <a:gd name="T54" fmla="*/ 46 w 47"/>
                  <a:gd name="T55" fmla="*/ 0 h 200"/>
                  <a:gd name="T56" fmla="*/ 46 w 47"/>
                  <a:gd name="T57" fmla="*/ 0 h 2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"/>
                  <a:gd name="T88" fmla="*/ 0 h 200"/>
                  <a:gd name="T89" fmla="*/ 47 w 47"/>
                  <a:gd name="T90" fmla="*/ 200 h 20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" h="200">
                    <a:moveTo>
                      <a:pt x="15" y="0"/>
                    </a:moveTo>
                    <a:lnTo>
                      <a:pt x="15" y="0"/>
                    </a:lnTo>
                    <a:lnTo>
                      <a:pt x="16" y="5"/>
                    </a:lnTo>
                    <a:lnTo>
                      <a:pt x="22" y="19"/>
                    </a:lnTo>
                    <a:lnTo>
                      <a:pt x="28" y="41"/>
                    </a:lnTo>
                    <a:lnTo>
                      <a:pt x="34" y="67"/>
                    </a:lnTo>
                    <a:lnTo>
                      <a:pt x="35" y="81"/>
                    </a:lnTo>
                    <a:lnTo>
                      <a:pt x="35" y="98"/>
                    </a:lnTo>
                    <a:lnTo>
                      <a:pt x="35" y="115"/>
                    </a:lnTo>
                    <a:lnTo>
                      <a:pt x="33" y="132"/>
                    </a:lnTo>
                    <a:lnTo>
                      <a:pt x="28" y="149"/>
                    </a:lnTo>
                    <a:lnTo>
                      <a:pt x="21" y="166"/>
                    </a:lnTo>
                    <a:lnTo>
                      <a:pt x="12" y="183"/>
                    </a:lnTo>
                    <a:lnTo>
                      <a:pt x="0" y="200"/>
                    </a:lnTo>
                    <a:lnTo>
                      <a:pt x="4" y="197"/>
                    </a:lnTo>
                    <a:lnTo>
                      <a:pt x="13" y="186"/>
                    </a:lnTo>
                    <a:lnTo>
                      <a:pt x="27" y="169"/>
                    </a:lnTo>
                    <a:lnTo>
                      <a:pt x="33" y="157"/>
                    </a:lnTo>
                    <a:lnTo>
                      <a:pt x="37" y="145"/>
                    </a:lnTo>
                    <a:lnTo>
                      <a:pt x="43" y="132"/>
                    </a:lnTo>
                    <a:lnTo>
                      <a:pt x="46" y="117"/>
                    </a:lnTo>
                    <a:lnTo>
                      <a:pt x="47" y="100"/>
                    </a:lnTo>
                    <a:lnTo>
                      <a:pt x="46" y="83"/>
                    </a:lnTo>
                    <a:lnTo>
                      <a:pt x="43" y="63"/>
                    </a:lnTo>
                    <a:lnTo>
                      <a:pt x="37" y="43"/>
                    </a:lnTo>
                    <a:lnTo>
                      <a:pt x="28" y="2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2AA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2771" name="Group 59"/>
          <p:cNvGrpSpPr>
            <a:grpSpLocks/>
          </p:cNvGrpSpPr>
          <p:nvPr/>
        </p:nvGrpSpPr>
        <p:grpSpPr bwMode="auto">
          <a:xfrm>
            <a:off x="928688" y="4143375"/>
            <a:ext cx="2335212" cy="2182813"/>
            <a:chOff x="7101" y="13554"/>
            <a:chExt cx="1126" cy="1394"/>
          </a:xfrm>
        </p:grpSpPr>
        <p:pic>
          <p:nvPicPr>
            <p:cNvPr id="32784" name="Picture 18" descr="j04281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" y="13914"/>
              <a:ext cx="766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5" name="Group 61"/>
            <p:cNvGrpSpPr>
              <a:grpSpLocks/>
            </p:cNvGrpSpPr>
            <p:nvPr/>
          </p:nvGrpSpPr>
          <p:grpSpPr bwMode="auto">
            <a:xfrm>
              <a:off x="7101" y="14094"/>
              <a:ext cx="682" cy="854"/>
              <a:chOff x="6675" y="15038"/>
              <a:chExt cx="682" cy="854"/>
            </a:xfrm>
          </p:grpSpPr>
          <p:sp>
            <p:nvSpPr>
              <p:cNvPr id="32888" name="Freeform 62"/>
              <p:cNvSpPr>
                <a:spLocks/>
              </p:cNvSpPr>
              <p:nvPr/>
            </p:nvSpPr>
            <p:spPr bwMode="auto">
              <a:xfrm rot="267133">
                <a:off x="6716" y="15201"/>
                <a:ext cx="629" cy="674"/>
              </a:xfrm>
              <a:custGeom>
                <a:avLst/>
                <a:gdLst>
                  <a:gd name="T0" fmla="*/ 314 w 629"/>
                  <a:gd name="T1" fmla="*/ 0 h 674"/>
                  <a:gd name="T2" fmla="*/ 377 w 629"/>
                  <a:gd name="T3" fmla="*/ 7 h 674"/>
                  <a:gd name="T4" fmla="*/ 437 w 629"/>
                  <a:gd name="T5" fmla="*/ 27 h 674"/>
                  <a:gd name="T6" fmla="*/ 490 w 629"/>
                  <a:gd name="T7" fmla="*/ 59 h 674"/>
                  <a:gd name="T8" fmla="*/ 536 w 629"/>
                  <a:gd name="T9" fmla="*/ 100 h 674"/>
                  <a:gd name="T10" fmla="*/ 575 w 629"/>
                  <a:gd name="T11" fmla="*/ 148 h 674"/>
                  <a:gd name="T12" fmla="*/ 604 w 629"/>
                  <a:gd name="T13" fmla="*/ 207 h 674"/>
                  <a:gd name="T14" fmla="*/ 623 w 629"/>
                  <a:gd name="T15" fmla="*/ 269 h 674"/>
                  <a:gd name="T16" fmla="*/ 629 w 629"/>
                  <a:gd name="T17" fmla="*/ 337 h 674"/>
                  <a:gd name="T18" fmla="*/ 628 w 629"/>
                  <a:gd name="T19" fmla="*/ 371 h 674"/>
                  <a:gd name="T20" fmla="*/ 615 w 629"/>
                  <a:gd name="T21" fmla="*/ 436 h 674"/>
                  <a:gd name="T22" fmla="*/ 592 w 629"/>
                  <a:gd name="T23" fmla="*/ 497 h 674"/>
                  <a:gd name="T24" fmla="*/ 558 w 629"/>
                  <a:gd name="T25" fmla="*/ 550 h 674"/>
                  <a:gd name="T26" fmla="*/ 515 w 629"/>
                  <a:gd name="T27" fmla="*/ 596 h 674"/>
                  <a:gd name="T28" fmla="*/ 464 w 629"/>
                  <a:gd name="T29" fmla="*/ 633 h 674"/>
                  <a:gd name="T30" fmla="*/ 408 w 629"/>
                  <a:gd name="T31" fmla="*/ 658 h 674"/>
                  <a:gd name="T32" fmla="*/ 346 w 629"/>
                  <a:gd name="T33" fmla="*/ 672 h 674"/>
                  <a:gd name="T34" fmla="*/ 314 w 629"/>
                  <a:gd name="T35" fmla="*/ 674 h 674"/>
                  <a:gd name="T36" fmla="*/ 250 w 629"/>
                  <a:gd name="T37" fmla="*/ 666 h 674"/>
                  <a:gd name="T38" fmla="*/ 192 w 629"/>
                  <a:gd name="T39" fmla="*/ 646 h 674"/>
                  <a:gd name="T40" fmla="*/ 139 w 629"/>
                  <a:gd name="T41" fmla="*/ 615 h 674"/>
                  <a:gd name="T42" fmla="*/ 91 w 629"/>
                  <a:gd name="T43" fmla="*/ 575 h 674"/>
                  <a:gd name="T44" fmla="*/ 54 w 629"/>
                  <a:gd name="T45" fmla="*/ 524 h 674"/>
                  <a:gd name="T46" fmla="*/ 25 w 629"/>
                  <a:gd name="T47" fmla="*/ 467 h 674"/>
                  <a:gd name="T48" fmla="*/ 6 w 629"/>
                  <a:gd name="T49" fmla="*/ 404 h 674"/>
                  <a:gd name="T50" fmla="*/ 0 w 629"/>
                  <a:gd name="T51" fmla="*/ 337 h 674"/>
                  <a:gd name="T52" fmla="*/ 2 w 629"/>
                  <a:gd name="T53" fmla="*/ 303 h 674"/>
                  <a:gd name="T54" fmla="*/ 14 w 629"/>
                  <a:gd name="T55" fmla="*/ 238 h 674"/>
                  <a:gd name="T56" fmla="*/ 37 w 629"/>
                  <a:gd name="T57" fmla="*/ 176 h 674"/>
                  <a:gd name="T58" fmla="*/ 71 w 629"/>
                  <a:gd name="T59" fmla="*/ 124 h 674"/>
                  <a:gd name="T60" fmla="*/ 114 w 629"/>
                  <a:gd name="T61" fmla="*/ 77 h 674"/>
                  <a:gd name="T62" fmla="*/ 164 w 629"/>
                  <a:gd name="T63" fmla="*/ 41 h 674"/>
                  <a:gd name="T64" fmla="*/ 221 w 629"/>
                  <a:gd name="T65" fmla="*/ 17 h 674"/>
                  <a:gd name="T66" fmla="*/ 283 w 629"/>
                  <a:gd name="T67" fmla="*/ 2 h 674"/>
                  <a:gd name="T68" fmla="*/ 314 w 629"/>
                  <a:gd name="T69" fmla="*/ 0 h 67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29"/>
                  <a:gd name="T106" fmla="*/ 0 h 674"/>
                  <a:gd name="T107" fmla="*/ 629 w 629"/>
                  <a:gd name="T108" fmla="*/ 674 h 67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29" h="674">
                    <a:moveTo>
                      <a:pt x="314" y="0"/>
                    </a:moveTo>
                    <a:lnTo>
                      <a:pt x="314" y="0"/>
                    </a:lnTo>
                    <a:lnTo>
                      <a:pt x="346" y="2"/>
                    </a:lnTo>
                    <a:lnTo>
                      <a:pt x="377" y="7"/>
                    </a:lnTo>
                    <a:lnTo>
                      <a:pt x="408" y="17"/>
                    </a:lnTo>
                    <a:lnTo>
                      <a:pt x="437" y="27"/>
                    </a:lnTo>
                    <a:lnTo>
                      <a:pt x="464" y="41"/>
                    </a:lnTo>
                    <a:lnTo>
                      <a:pt x="490" y="59"/>
                    </a:lnTo>
                    <a:lnTo>
                      <a:pt x="515" y="77"/>
                    </a:lnTo>
                    <a:lnTo>
                      <a:pt x="536" y="100"/>
                    </a:lnTo>
                    <a:lnTo>
                      <a:pt x="558" y="124"/>
                    </a:lnTo>
                    <a:lnTo>
                      <a:pt x="575" y="148"/>
                    </a:lnTo>
                    <a:lnTo>
                      <a:pt x="592" y="176"/>
                    </a:lnTo>
                    <a:lnTo>
                      <a:pt x="604" y="207"/>
                    </a:lnTo>
                    <a:lnTo>
                      <a:pt x="615" y="238"/>
                    </a:lnTo>
                    <a:lnTo>
                      <a:pt x="623" y="269"/>
                    </a:lnTo>
                    <a:lnTo>
                      <a:pt x="628" y="303"/>
                    </a:lnTo>
                    <a:lnTo>
                      <a:pt x="629" y="337"/>
                    </a:lnTo>
                    <a:lnTo>
                      <a:pt x="628" y="371"/>
                    </a:lnTo>
                    <a:lnTo>
                      <a:pt x="623" y="404"/>
                    </a:lnTo>
                    <a:lnTo>
                      <a:pt x="615" y="436"/>
                    </a:lnTo>
                    <a:lnTo>
                      <a:pt x="604" y="467"/>
                    </a:lnTo>
                    <a:lnTo>
                      <a:pt x="592" y="497"/>
                    </a:lnTo>
                    <a:lnTo>
                      <a:pt x="575" y="524"/>
                    </a:lnTo>
                    <a:lnTo>
                      <a:pt x="558" y="550"/>
                    </a:lnTo>
                    <a:lnTo>
                      <a:pt x="536" y="575"/>
                    </a:lnTo>
                    <a:lnTo>
                      <a:pt x="515" y="596"/>
                    </a:lnTo>
                    <a:lnTo>
                      <a:pt x="490" y="615"/>
                    </a:lnTo>
                    <a:lnTo>
                      <a:pt x="464" y="633"/>
                    </a:lnTo>
                    <a:lnTo>
                      <a:pt x="437" y="646"/>
                    </a:lnTo>
                    <a:lnTo>
                      <a:pt x="408" y="658"/>
                    </a:lnTo>
                    <a:lnTo>
                      <a:pt x="377" y="666"/>
                    </a:lnTo>
                    <a:lnTo>
                      <a:pt x="346" y="672"/>
                    </a:lnTo>
                    <a:lnTo>
                      <a:pt x="314" y="674"/>
                    </a:lnTo>
                    <a:lnTo>
                      <a:pt x="283" y="672"/>
                    </a:lnTo>
                    <a:lnTo>
                      <a:pt x="250" y="666"/>
                    </a:lnTo>
                    <a:lnTo>
                      <a:pt x="221" y="658"/>
                    </a:lnTo>
                    <a:lnTo>
                      <a:pt x="192" y="646"/>
                    </a:lnTo>
                    <a:lnTo>
                      <a:pt x="164" y="633"/>
                    </a:lnTo>
                    <a:lnTo>
                      <a:pt x="139" y="615"/>
                    </a:lnTo>
                    <a:lnTo>
                      <a:pt x="114" y="596"/>
                    </a:lnTo>
                    <a:lnTo>
                      <a:pt x="91" y="575"/>
                    </a:lnTo>
                    <a:lnTo>
                      <a:pt x="71" y="550"/>
                    </a:lnTo>
                    <a:lnTo>
                      <a:pt x="54" y="524"/>
                    </a:lnTo>
                    <a:lnTo>
                      <a:pt x="37" y="497"/>
                    </a:lnTo>
                    <a:lnTo>
                      <a:pt x="25" y="467"/>
                    </a:lnTo>
                    <a:lnTo>
                      <a:pt x="14" y="436"/>
                    </a:lnTo>
                    <a:lnTo>
                      <a:pt x="6" y="404"/>
                    </a:lnTo>
                    <a:lnTo>
                      <a:pt x="2" y="371"/>
                    </a:lnTo>
                    <a:lnTo>
                      <a:pt x="0" y="337"/>
                    </a:lnTo>
                    <a:lnTo>
                      <a:pt x="2" y="303"/>
                    </a:lnTo>
                    <a:lnTo>
                      <a:pt x="6" y="269"/>
                    </a:lnTo>
                    <a:lnTo>
                      <a:pt x="14" y="238"/>
                    </a:lnTo>
                    <a:lnTo>
                      <a:pt x="25" y="207"/>
                    </a:lnTo>
                    <a:lnTo>
                      <a:pt x="37" y="176"/>
                    </a:lnTo>
                    <a:lnTo>
                      <a:pt x="54" y="148"/>
                    </a:lnTo>
                    <a:lnTo>
                      <a:pt x="71" y="124"/>
                    </a:lnTo>
                    <a:lnTo>
                      <a:pt x="91" y="100"/>
                    </a:lnTo>
                    <a:lnTo>
                      <a:pt x="114" y="77"/>
                    </a:lnTo>
                    <a:lnTo>
                      <a:pt x="139" y="59"/>
                    </a:lnTo>
                    <a:lnTo>
                      <a:pt x="164" y="41"/>
                    </a:lnTo>
                    <a:lnTo>
                      <a:pt x="192" y="27"/>
                    </a:lnTo>
                    <a:lnTo>
                      <a:pt x="221" y="17"/>
                    </a:lnTo>
                    <a:lnTo>
                      <a:pt x="250" y="7"/>
                    </a:lnTo>
                    <a:lnTo>
                      <a:pt x="283" y="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9" name="Freeform 63"/>
              <p:cNvSpPr>
                <a:spLocks/>
              </p:cNvSpPr>
              <p:nvPr/>
            </p:nvSpPr>
            <p:spPr bwMode="auto">
              <a:xfrm rot="267133">
                <a:off x="6713" y="15200"/>
                <a:ext cx="634" cy="675"/>
              </a:xfrm>
              <a:custGeom>
                <a:avLst/>
                <a:gdLst>
                  <a:gd name="T0" fmla="*/ 317 w 634"/>
                  <a:gd name="T1" fmla="*/ 0 h 675"/>
                  <a:gd name="T2" fmla="*/ 380 w 634"/>
                  <a:gd name="T3" fmla="*/ 6 h 675"/>
                  <a:gd name="T4" fmla="*/ 439 w 634"/>
                  <a:gd name="T5" fmla="*/ 26 h 675"/>
                  <a:gd name="T6" fmla="*/ 493 w 634"/>
                  <a:gd name="T7" fmla="*/ 57 h 675"/>
                  <a:gd name="T8" fmla="*/ 539 w 634"/>
                  <a:gd name="T9" fmla="*/ 99 h 675"/>
                  <a:gd name="T10" fmla="*/ 580 w 634"/>
                  <a:gd name="T11" fmla="*/ 149 h 675"/>
                  <a:gd name="T12" fmla="*/ 607 w 634"/>
                  <a:gd name="T13" fmla="*/ 206 h 675"/>
                  <a:gd name="T14" fmla="*/ 626 w 634"/>
                  <a:gd name="T15" fmla="*/ 270 h 675"/>
                  <a:gd name="T16" fmla="*/ 634 w 634"/>
                  <a:gd name="T17" fmla="*/ 338 h 675"/>
                  <a:gd name="T18" fmla="*/ 632 w 634"/>
                  <a:gd name="T19" fmla="*/ 372 h 675"/>
                  <a:gd name="T20" fmla="*/ 618 w 634"/>
                  <a:gd name="T21" fmla="*/ 437 h 675"/>
                  <a:gd name="T22" fmla="*/ 595 w 634"/>
                  <a:gd name="T23" fmla="*/ 498 h 675"/>
                  <a:gd name="T24" fmla="*/ 561 w 634"/>
                  <a:gd name="T25" fmla="*/ 553 h 675"/>
                  <a:gd name="T26" fmla="*/ 518 w 634"/>
                  <a:gd name="T27" fmla="*/ 598 h 675"/>
                  <a:gd name="T28" fmla="*/ 467 w 634"/>
                  <a:gd name="T29" fmla="*/ 634 h 675"/>
                  <a:gd name="T30" fmla="*/ 411 w 634"/>
                  <a:gd name="T31" fmla="*/ 660 h 675"/>
                  <a:gd name="T32" fmla="*/ 349 w 634"/>
                  <a:gd name="T33" fmla="*/ 673 h 675"/>
                  <a:gd name="T34" fmla="*/ 317 w 634"/>
                  <a:gd name="T35" fmla="*/ 675 h 675"/>
                  <a:gd name="T36" fmla="*/ 253 w 634"/>
                  <a:gd name="T37" fmla="*/ 668 h 675"/>
                  <a:gd name="T38" fmla="*/ 193 w 634"/>
                  <a:gd name="T39" fmla="*/ 649 h 675"/>
                  <a:gd name="T40" fmla="*/ 139 w 634"/>
                  <a:gd name="T41" fmla="*/ 618 h 675"/>
                  <a:gd name="T42" fmla="*/ 93 w 634"/>
                  <a:gd name="T43" fmla="*/ 576 h 675"/>
                  <a:gd name="T44" fmla="*/ 54 w 634"/>
                  <a:gd name="T45" fmla="*/ 527 h 675"/>
                  <a:gd name="T46" fmla="*/ 25 w 634"/>
                  <a:gd name="T47" fmla="*/ 468 h 675"/>
                  <a:gd name="T48" fmla="*/ 6 w 634"/>
                  <a:gd name="T49" fmla="*/ 405 h 675"/>
                  <a:gd name="T50" fmla="*/ 0 w 634"/>
                  <a:gd name="T51" fmla="*/ 338 h 675"/>
                  <a:gd name="T52" fmla="*/ 2 w 634"/>
                  <a:gd name="T53" fmla="*/ 302 h 675"/>
                  <a:gd name="T54" fmla="*/ 14 w 634"/>
                  <a:gd name="T55" fmla="*/ 237 h 675"/>
                  <a:gd name="T56" fmla="*/ 39 w 634"/>
                  <a:gd name="T57" fmla="*/ 177 h 675"/>
                  <a:gd name="T58" fmla="*/ 73 w 634"/>
                  <a:gd name="T59" fmla="*/ 123 h 675"/>
                  <a:gd name="T60" fmla="*/ 116 w 634"/>
                  <a:gd name="T61" fmla="*/ 76 h 675"/>
                  <a:gd name="T62" fmla="*/ 165 w 634"/>
                  <a:gd name="T63" fmla="*/ 41 h 675"/>
                  <a:gd name="T64" fmla="*/ 223 w 634"/>
                  <a:gd name="T65" fmla="*/ 14 h 675"/>
                  <a:gd name="T66" fmla="*/ 284 w 634"/>
                  <a:gd name="T67" fmla="*/ 1 h 675"/>
                  <a:gd name="T68" fmla="*/ 317 w 634"/>
                  <a:gd name="T69" fmla="*/ 0 h 6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4"/>
                  <a:gd name="T106" fmla="*/ 0 h 675"/>
                  <a:gd name="T107" fmla="*/ 634 w 634"/>
                  <a:gd name="T108" fmla="*/ 675 h 6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4" h="675">
                    <a:moveTo>
                      <a:pt x="317" y="0"/>
                    </a:moveTo>
                    <a:lnTo>
                      <a:pt x="317" y="0"/>
                    </a:lnTo>
                    <a:lnTo>
                      <a:pt x="349" y="1"/>
                    </a:lnTo>
                    <a:lnTo>
                      <a:pt x="380" y="6"/>
                    </a:lnTo>
                    <a:lnTo>
                      <a:pt x="411" y="14"/>
                    </a:lnTo>
                    <a:lnTo>
                      <a:pt x="439" y="26"/>
                    </a:lnTo>
                    <a:lnTo>
                      <a:pt x="467" y="41"/>
                    </a:lnTo>
                    <a:lnTo>
                      <a:pt x="493" y="57"/>
                    </a:lnTo>
                    <a:lnTo>
                      <a:pt x="518" y="76"/>
                    </a:lnTo>
                    <a:lnTo>
                      <a:pt x="539" y="99"/>
                    </a:lnTo>
                    <a:lnTo>
                      <a:pt x="561" y="123"/>
                    </a:lnTo>
                    <a:lnTo>
                      <a:pt x="580" y="149"/>
                    </a:lnTo>
                    <a:lnTo>
                      <a:pt x="595" y="177"/>
                    </a:lnTo>
                    <a:lnTo>
                      <a:pt x="607" y="206"/>
                    </a:lnTo>
                    <a:lnTo>
                      <a:pt x="618" y="237"/>
                    </a:lnTo>
                    <a:lnTo>
                      <a:pt x="626" y="270"/>
                    </a:lnTo>
                    <a:lnTo>
                      <a:pt x="632" y="302"/>
                    </a:lnTo>
                    <a:lnTo>
                      <a:pt x="634" y="338"/>
                    </a:lnTo>
                    <a:lnTo>
                      <a:pt x="632" y="372"/>
                    </a:lnTo>
                    <a:lnTo>
                      <a:pt x="626" y="405"/>
                    </a:lnTo>
                    <a:lnTo>
                      <a:pt x="618" y="437"/>
                    </a:lnTo>
                    <a:lnTo>
                      <a:pt x="607" y="468"/>
                    </a:lnTo>
                    <a:lnTo>
                      <a:pt x="595" y="498"/>
                    </a:lnTo>
                    <a:lnTo>
                      <a:pt x="580" y="527"/>
                    </a:lnTo>
                    <a:lnTo>
                      <a:pt x="561" y="553"/>
                    </a:lnTo>
                    <a:lnTo>
                      <a:pt x="539" y="576"/>
                    </a:lnTo>
                    <a:lnTo>
                      <a:pt x="518" y="598"/>
                    </a:lnTo>
                    <a:lnTo>
                      <a:pt x="493" y="618"/>
                    </a:lnTo>
                    <a:lnTo>
                      <a:pt x="467" y="634"/>
                    </a:lnTo>
                    <a:lnTo>
                      <a:pt x="439" y="649"/>
                    </a:lnTo>
                    <a:lnTo>
                      <a:pt x="411" y="660"/>
                    </a:lnTo>
                    <a:lnTo>
                      <a:pt x="380" y="668"/>
                    </a:lnTo>
                    <a:lnTo>
                      <a:pt x="349" y="673"/>
                    </a:lnTo>
                    <a:lnTo>
                      <a:pt x="317" y="675"/>
                    </a:lnTo>
                    <a:lnTo>
                      <a:pt x="284" y="673"/>
                    </a:lnTo>
                    <a:lnTo>
                      <a:pt x="253" y="668"/>
                    </a:lnTo>
                    <a:lnTo>
                      <a:pt x="223" y="660"/>
                    </a:lnTo>
                    <a:lnTo>
                      <a:pt x="193" y="649"/>
                    </a:lnTo>
                    <a:lnTo>
                      <a:pt x="165" y="634"/>
                    </a:lnTo>
                    <a:lnTo>
                      <a:pt x="139" y="618"/>
                    </a:lnTo>
                    <a:lnTo>
                      <a:pt x="116" y="598"/>
                    </a:lnTo>
                    <a:lnTo>
                      <a:pt x="93" y="576"/>
                    </a:lnTo>
                    <a:lnTo>
                      <a:pt x="73" y="553"/>
                    </a:lnTo>
                    <a:lnTo>
                      <a:pt x="54" y="527"/>
                    </a:lnTo>
                    <a:lnTo>
                      <a:pt x="39" y="498"/>
                    </a:lnTo>
                    <a:lnTo>
                      <a:pt x="25" y="468"/>
                    </a:lnTo>
                    <a:lnTo>
                      <a:pt x="14" y="437"/>
                    </a:lnTo>
                    <a:lnTo>
                      <a:pt x="6" y="405"/>
                    </a:lnTo>
                    <a:lnTo>
                      <a:pt x="2" y="372"/>
                    </a:lnTo>
                    <a:lnTo>
                      <a:pt x="0" y="338"/>
                    </a:lnTo>
                    <a:lnTo>
                      <a:pt x="2" y="302"/>
                    </a:lnTo>
                    <a:lnTo>
                      <a:pt x="6" y="270"/>
                    </a:lnTo>
                    <a:lnTo>
                      <a:pt x="14" y="237"/>
                    </a:lnTo>
                    <a:lnTo>
                      <a:pt x="25" y="206"/>
                    </a:lnTo>
                    <a:lnTo>
                      <a:pt x="39" y="177"/>
                    </a:lnTo>
                    <a:lnTo>
                      <a:pt x="54" y="149"/>
                    </a:lnTo>
                    <a:lnTo>
                      <a:pt x="73" y="123"/>
                    </a:lnTo>
                    <a:lnTo>
                      <a:pt x="93" y="99"/>
                    </a:lnTo>
                    <a:lnTo>
                      <a:pt x="116" y="76"/>
                    </a:lnTo>
                    <a:lnTo>
                      <a:pt x="139" y="57"/>
                    </a:lnTo>
                    <a:lnTo>
                      <a:pt x="165" y="41"/>
                    </a:lnTo>
                    <a:lnTo>
                      <a:pt x="193" y="26"/>
                    </a:lnTo>
                    <a:lnTo>
                      <a:pt x="223" y="14"/>
                    </a:lnTo>
                    <a:lnTo>
                      <a:pt x="253" y="6"/>
                    </a:lnTo>
                    <a:lnTo>
                      <a:pt x="284" y="1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0" name="Freeform 64"/>
              <p:cNvSpPr>
                <a:spLocks/>
              </p:cNvSpPr>
              <p:nvPr/>
            </p:nvSpPr>
            <p:spPr bwMode="auto">
              <a:xfrm rot="267133">
                <a:off x="6710" y="15197"/>
                <a:ext cx="637" cy="679"/>
              </a:xfrm>
              <a:custGeom>
                <a:avLst/>
                <a:gdLst>
                  <a:gd name="T0" fmla="*/ 318 w 637"/>
                  <a:gd name="T1" fmla="*/ 0 h 679"/>
                  <a:gd name="T2" fmla="*/ 383 w 637"/>
                  <a:gd name="T3" fmla="*/ 8 h 679"/>
                  <a:gd name="T4" fmla="*/ 442 w 637"/>
                  <a:gd name="T5" fmla="*/ 27 h 679"/>
                  <a:gd name="T6" fmla="*/ 496 w 637"/>
                  <a:gd name="T7" fmla="*/ 58 h 679"/>
                  <a:gd name="T8" fmla="*/ 544 w 637"/>
                  <a:gd name="T9" fmla="*/ 100 h 679"/>
                  <a:gd name="T10" fmla="*/ 583 w 637"/>
                  <a:gd name="T11" fmla="*/ 151 h 679"/>
                  <a:gd name="T12" fmla="*/ 612 w 637"/>
                  <a:gd name="T13" fmla="*/ 208 h 679"/>
                  <a:gd name="T14" fmla="*/ 630 w 637"/>
                  <a:gd name="T15" fmla="*/ 271 h 679"/>
                  <a:gd name="T16" fmla="*/ 637 w 637"/>
                  <a:gd name="T17" fmla="*/ 340 h 679"/>
                  <a:gd name="T18" fmla="*/ 635 w 637"/>
                  <a:gd name="T19" fmla="*/ 375 h 679"/>
                  <a:gd name="T20" fmla="*/ 623 w 637"/>
                  <a:gd name="T21" fmla="*/ 440 h 679"/>
                  <a:gd name="T22" fmla="*/ 598 w 637"/>
                  <a:gd name="T23" fmla="*/ 502 h 679"/>
                  <a:gd name="T24" fmla="*/ 564 w 637"/>
                  <a:gd name="T25" fmla="*/ 556 h 679"/>
                  <a:gd name="T26" fmla="*/ 521 w 637"/>
                  <a:gd name="T27" fmla="*/ 601 h 679"/>
                  <a:gd name="T28" fmla="*/ 470 w 637"/>
                  <a:gd name="T29" fmla="*/ 639 h 679"/>
                  <a:gd name="T30" fmla="*/ 413 w 637"/>
                  <a:gd name="T31" fmla="*/ 665 h 679"/>
                  <a:gd name="T32" fmla="*/ 351 w 637"/>
                  <a:gd name="T33" fmla="*/ 678 h 679"/>
                  <a:gd name="T34" fmla="*/ 318 w 637"/>
                  <a:gd name="T35" fmla="*/ 679 h 679"/>
                  <a:gd name="T36" fmla="*/ 255 w 637"/>
                  <a:gd name="T37" fmla="*/ 673 h 679"/>
                  <a:gd name="T38" fmla="*/ 195 w 637"/>
                  <a:gd name="T39" fmla="*/ 653 h 679"/>
                  <a:gd name="T40" fmla="*/ 141 w 637"/>
                  <a:gd name="T41" fmla="*/ 621 h 679"/>
                  <a:gd name="T42" fmla="*/ 94 w 637"/>
                  <a:gd name="T43" fmla="*/ 580 h 679"/>
                  <a:gd name="T44" fmla="*/ 56 w 637"/>
                  <a:gd name="T45" fmla="*/ 530 h 679"/>
                  <a:gd name="T46" fmla="*/ 26 w 637"/>
                  <a:gd name="T47" fmla="*/ 471 h 679"/>
                  <a:gd name="T48" fmla="*/ 8 w 637"/>
                  <a:gd name="T49" fmla="*/ 408 h 679"/>
                  <a:gd name="T50" fmla="*/ 0 w 637"/>
                  <a:gd name="T51" fmla="*/ 340 h 679"/>
                  <a:gd name="T52" fmla="*/ 1 w 637"/>
                  <a:gd name="T53" fmla="*/ 305 h 679"/>
                  <a:gd name="T54" fmla="*/ 15 w 637"/>
                  <a:gd name="T55" fmla="*/ 239 h 679"/>
                  <a:gd name="T56" fmla="*/ 39 w 637"/>
                  <a:gd name="T57" fmla="*/ 179 h 679"/>
                  <a:gd name="T58" fmla="*/ 73 w 637"/>
                  <a:gd name="T59" fmla="*/ 125 h 679"/>
                  <a:gd name="T60" fmla="*/ 116 w 637"/>
                  <a:gd name="T61" fmla="*/ 78 h 679"/>
                  <a:gd name="T62" fmla="*/ 167 w 637"/>
                  <a:gd name="T63" fmla="*/ 42 h 679"/>
                  <a:gd name="T64" fmla="*/ 224 w 637"/>
                  <a:gd name="T65" fmla="*/ 16 h 679"/>
                  <a:gd name="T66" fmla="*/ 286 w 637"/>
                  <a:gd name="T67" fmla="*/ 1 h 679"/>
                  <a:gd name="T68" fmla="*/ 318 w 637"/>
                  <a:gd name="T69" fmla="*/ 0 h 6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7"/>
                  <a:gd name="T106" fmla="*/ 0 h 679"/>
                  <a:gd name="T107" fmla="*/ 637 w 637"/>
                  <a:gd name="T108" fmla="*/ 679 h 6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7" h="679">
                    <a:moveTo>
                      <a:pt x="318" y="0"/>
                    </a:moveTo>
                    <a:lnTo>
                      <a:pt x="318" y="0"/>
                    </a:lnTo>
                    <a:lnTo>
                      <a:pt x="351" y="1"/>
                    </a:lnTo>
                    <a:lnTo>
                      <a:pt x="383" y="8"/>
                    </a:lnTo>
                    <a:lnTo>
                      <a:pt x="413" y="16"/>
                    </a:lnTo>
                    <a:lnTo>
                      <a:pt x="442" y="27"/>
                    </a:lnTo>
                    <a:lnTo>
                      <a:pt x="470" y="42"/>
                    </a:lnTo>
                    <a:lnTo>
                      <a:pt x="496" y="58"/>
                    </a:lnTo>
                    <a:lnTo>
                      <a:pt x="521" y="78"/>
                    </a:lnTo>
                    <a:lnTo>
                      <a:pt x="544" y="100"/>
                    </a:lnTo>
                    <a:lnTo>
                      <a:pt x="564" y="125"/>
                    </a:lnTo>
                    <a:lnTo>
                      <a:pt x="583" y="151"/>
                    </a:lnTo>
                    <a:lnTo>
                      <a:pt x="598" y="179"/>
                    </a:lnTo>
                    <a:lnTo>
                      <a:pt x="612" y="208"/>
                    </a:lnTo>
                    <a:lnTo>
                      <a:pt x="623" y="239"/>
                    </a:lnTo>
                    <a:lnTo>
                      <a:pt x="630" y="271"/>
                    </a:lnTo>
                    <a:lnTo>
                      <a:pt x="635" y="305"/>
                    </a:lnTo>
                    <a:lnTo>
                      <a:pt x="637" y="340"/>
                    </a:lnTo>
                    <a:lnTo>
                      <a:pt x="635" y="375"/>
                    </a:lnTo>
                    <a:lnTo>
                      <a:pt x="630" y="408"/>
                    </a:lnTo>
                    <a:lnTo>
                      <a:pt x="623" y="440"/>
                    </a:lnTo>
                    <a:lnTo>
                      <a:pt x="612" y="471"/>
                    </a:lnTo>
                    <a:lnTo>
                      <a:pt x="598" y="502"/>
                    </a:lnTo>
                    <a:lnTo>
                      <a:pt x="583" y="530"/>
                    </a:lnTo>
                    <a:lnTo>
                      <a:pt x="564" y="556"/>
                    </a:lnTo>
                    <a:lnTo>
                      <a:pt x="544" y="580"/>
                    </a:lnTo>
                    <a:lnTo>
                      <a:pt x="521" y="601"/>
                    </a:lnTo>
                    <a:lnTo>
                      <a:pt x="496" y="621"/>
                    </a:lnTo>
                    <a:lnTo>
                      <a:pt x="470" y="639"/>
                    </a:lnTo>
                    <a:lnTo>
                      <a:pt x="442" y="653"/>
                    </a:lnTo>
                    <a:lnTo>
                      <a:pt x="413" y="665"/>
                    </a:lnTo>
                    <a:lnTo>
                      <a:pt x="383" y="673"/>
                    </a:lnTo>
                    <a:lnTo>
                      <a:pt x="351" y="678"/>
                    </a:lnTo>
                    <a:lnTo>
                      <a:pt x="318" y="679"/>
                    </a:lnTo>
                    <a:lnTo>
                      <a:pt x="286" y="678"/>
                    </a:lnTo>
                    <a:lnTo>
                      <a:pt x="255" y="673"/>
                    </a:lnTo>
                    <a:lnTo>
                      <a:pt x="224" y="665"/>
                    </a:lnTo>
                    <a:lnTo>
                      <a:pt x="195" y="653"/>
                    </a:lnTo>
                    <a:lnTo>
                      <a:pt x="167" y="639"/>
                    </a:lnTo>
                    <a:lnTo>
                      <a:pt x="141" y="621"/>
                    </a:lnTo>
                    <a:lnTo>
                      <a:pt x="116" y="601"/>
                    </a:lnTo>
                    <a:lnTo>
                      <a:pt x="94" y="580"/>
                    </a:lnTo>
                    <a:lnTo>
                      <a:pt x="73" y="556"/>
                    </a:lnTo>
                    <a:lnTo>
                      <a:pt x="56" y="530"/>
                    </a:lnTo>
                    <a:lnTo>
                      <a:pt x="39" y="502"/>
                    </a:lnTo>
                    <a:lnTo>
                      <a:pt x="26" y="471"/>
                    </a:lnTo>
                    <a:lnTo>
                      <a:pt x="15" y="440"/>
                    </a:lnTo>
                    <a:lnTo>
                      <a:pt x="8" y="408"/>
                    </a:lnTo>
                    <a:lnTo>
                      <a:pt x="1" y="375"/>
                    </a:lnTo>
                    <a:lnTo>
                      <a:pt x="0" y="340"/>
                    </a:lnTo>
                    <a:lnTo>
                      <a:pt x="1" y="305"/>
                    </a:lnTo>
                    <a:lnTo>
                      <a:pt x="8" y="271"/>
                    </a:lnTo>
                    <a:lnTo>
                      <a:pt x="15" y="239"/>
                    </a:lnTo>
                    <a:lnTo>
                      <a:pt x="26" y="208"/>
                    </a:lnTo>
                    <a:lnTo>
                      <a:pt x="39" y="179"/>
                    </a:lnTo>
                    <a:lnTo>
                      <a:pt x="56" y="151"/>
                    </a:lnTo>
                    <a:lnTo>
                      <a:pt x="73" y="125"/>
                    </a:lnTo>
                    <a:lnTo>
                      <a:pt x="94" y="100"/>
                    </a:lnTo>
                    <a:lnTo>
                      <a:pt x="116" y="78"/>
                    </a:lnTo>
                    <a:lnTo>
                      <a:pt x="141" y="58"/>
                    </a:lnTo>
                    <a:lnTo>
                      <a:pt x="167" y="42"/>
                    </a:lnTo>
                    <a:lnTo>
                      <a:pt x="195" y="27"/>
                    </a:lnTo>
                    <a:lnTo>
                      <a:pt x="224" y="16"/>
                    </a:lnTo>
                    <a:lnTo>
                      <a:pt x="255" y="8"/>
                    </a:lnTo>
                    <a:lnTo>
                      <a:pt x="286" y="1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1" name="Freeform 65"/>
              <p:cNvSpPr>
                <a:spLocks/>
              </p:cNvSpPr>
              <p:nvPr/>
            </p:nvSpPr>
            <p:spPr bwMode="auto">
              <a:xfrm rot="267133">
                <a:off x="6708" y="15195"/>
                <a:ext cx="639" cy="683"/>
              </a:xfrm>
              <a:custGeom>
                <a:avLst/>
                <a:gdLst>
                  <a:gd name="T0" fmla="*/ 320 w 639"/>
                  <a:gd name="T1" fmla="*/ 0 h 683"/>
                  <a:gd name="T2" fmla="*/ 384 w 639"/>
                  <a:gd name="T3" fmla="*/ 6 h 683"/>
                  <a:gd name="T4" fmla="*/ 444 w 639"/>
                  <a:gd name="T5" fmla="*/ 28 h 683"/>
                  <a:gd name="T6" fmla="*/ 498 w 639"/>
                  <a:gd name="T7" fmla="*/ 59 h 683"/>
                  <a:gd name="T8" fmla="*/ 546 w 639"/>
                  <a:gd name="T9" fmla="*/ 101 h 683"/>
                  <a:gd name="T10" fmla="*/ 585 w 639"/>
                  <a:gd name="T11" fmla="*/ 151 h 683"/>
                  <a:gd name="T12" fmla="*/ 614 w 639"/>
                  <a:gd name="T13" fmla="*/ 208 h 683"/>
                  <a:gd name="T14" fmla="*/ 632 w 639"/>
                  <a:gd name="T15" fmla="*/ 273 h 683"/>
                  <a:gd name="T16" fmla="*/ 639 w 639"/>
                  <a:gd name="T17" fmla="*/ 342 h 683"/>
                  <a:gd name="T18" fmla="*/ 637 w 639"/>
                  <a:gd name="T19" fmla="*/ 376 h 683"/>
                  <a:gd name="T20" fmla="*/ 625 w 639"/>
                  <a:gd name="T21" fmla="*/ 442 h 683"/>
                  <a:gd name="T22" fmla="*/ 600 w 639"/>
                  <a:gd name="T23" fmla="*/ 504 h 683"/>
                  <a:gd name="T24" fmla="*/ 566 w 639"/>
                  <a:gd name="T25" fmla="*/ 558 h 683"/>
                  <a:gd name="T26" fmla="*/ 523 w 639"/>
                  <a:gd name="T27" fmla="*/ 605 h 683"/>
                  <a:gd name="T28" fmla="*/ 472 w 639"/>
                  <a:gd name="T29" fmla="*/ 641 h 683"/>
                  <a:gd name="T30" fmla="*/ 415 w 639"/>
                  <a:gd name="T31" fmla="*/ 667 h 683"/>
                  <a:gd name="T32" fmla="*/ 353 w 639"/>
                  <a:gd name="T33" fmla="*/ 681 h 683"/>
                  <a:gd name="T34" fmla="*/ 320 w 639"/>
                  <a:gd name="T35" fmla="*/ 683 h 683"/>
                  <a:gd name="T36" fmla="*/ 255 w 639"/>
                  <a:gd name="T37" fmla="*/ 675 h 683"/>
                  <a:gd name="T38" fmla="*/ 195 w 639"/>
                  <a:gd name="T39" fmla="*/ 655 h 683"/>
                  <a:gd name="T40" fmla="*/ 141 w 639"/>
                  <a:gd name="T41" fmla="*/ 625 h 683"/>
                  <a:gd name="T42" fmla="*/ 93 w 639"/>
                  <a:gd name="T43" fmla="*/ 582 h 683"/>
                  <a:gd name="T44" fmla="*/ 54 w 639"/>
                  <a:gd name="T45" fmla="*/ 532 h 683"/>
                  <a:gd name="T46" fmla="*/ 25 w 639"/>
                  <a:gd name="T47" fmla="*/ 473 h 683"/>
                  <a:gd name="T48" fmla="*/ 7 w 639"/>
                  <a:gd name="T49" fmla="*/ 410 h 683"/>
                  <a:gd name="T50" fmla="*/ 0 w 639"/>
                  <a:gd name="T51" fmla="*/ 342 h 683"/>
                  <a:gd name="T52" fmla="*/ 2 w 639"/>
                  <a:gd name="T53" fmla="*/ 306 h 683"/>
                  <a:gd name="T54" fmla="*/ 14 w 639"/>
                  <a:gd name="T55" fmla="*/ 241 h 683"/>
                  <a:gd name="T56" fmla="*/ 39 w 639"/>
                  <a:gd name="T57" fmla="*/ 179 h 683"/>
                  <a:gd name="T58" fmla="*/ 73 w 639"/>
                  <a:gd name="T59" fmla="*/ 125 h 683"/>
                  <a:gd name="T60" fmla="*/ 116 w 639"/>
                  <a:gd name="T61" fmla="*/ 78 h 683"/>
                  <a:gd name="T62" fmla="*/ 167 w 639"/>
                  <a:gd name="T63" fmla="*/ 41 h 683"/>
                  <a:gd name="T64" fmla="*/ 224 w 639"/>
                  <a:gd name="T65" fmla="*/ 15 h 683"/>
                  <a:gd name="T66" fmla="*/ 286 w 639"/>
                  <a:gd name="T67" fmla="*/ 2 h 683"/>
                  <a:gd name="T68" fmla="*/ 320 w 639"/>
                  <a:gd name="T69" fmla="*/ 0 h 6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9"/>
                  <a:gd name="T106" fmla="*/ 0 h 683"/>
                  <a:gd name="T107" fmla="*/ 639 w 639"/>
                  <a:gd name="T108" fmla="*/ 683 h 6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9" h="683">
                    <a:moveTo>
                      <a:pt x="320" y="0"/>
                    </a:moveTo>
                    <a:lnTo>
                      <a:pt x="320" y="0"/>
                    </a:lnTo>
                    <a:lnTo>
                      <a:pt x="353" y="2"/>
                    </a:lnTo>
                    <a:lnTo>
                      <a:pt x="384" y="6"/>
                    </a:lnTo>
                    <a:lnTo>
                      <a:pt x="415" y="15"/>
                    </a:lnTo>
                    <a:lnTo>
                      <a:pt x="444" y="28"/>
                    </a:lnTo>
                    <a:lnTo>
                      <a:pt x="472" y="41"/>
                    </a:lnTo>
                    <a:lnTo>
                      <a:pt x="498" y="59"/>
                    </a:lnTo>
                    <a:lnTo>
                      <a:pt x="523" y="78"/>
                    </a:lnTo>
                    <a:lnTo>
                      <a:pt x="546" y="101"/>
                    </a:lnTo>
                    <a:lnTo>
                      <a:pt x="566" y="125"/>
                    </a:lnTo>
                    <a:lnTo>
                      <a:pt x="585" y="151"/>
                    </a:lnTo>
                    <a:lnTo>
                      <a:pt x="600" y="179"/>
                    </a:lnTo>
                    <a:lnTo>
                      <a:pt x="614" y="208"/>
                    </a:lnTo>
                    <a:lnTo>
                      <a:pt x="625" y="241"/>
                    </a:lnTo>
                    <a:lnTo>
                      <a:pt x="632" y="273"/>
                    </a:lnTo>
                    <a:lnTo>
                      <a:pt x="637" y="306"/>
                    </a:lnTo>
                    <a:lnTo>
                      <a:pt x="639" y="342"/>
                    </a:lnTo>
                    <a:lnTo>
                      <a:pt x="637" y="376"/>
                    </a:lnTo>
                    <a:lnTo>
                      <a:pt x="632" y="410"/>
                    </a:lnTo>
                    <a:lnTo>
                      <a:pt x="625" y="442"/>
                    </a:lnTo>
                    <a:lnTo>
                      <a:pt x="614" y="473"/>
                    </a:lnTo>
                    <a:lnTo>
                      <a:pt x="600" y="504"/>
                    </a:lnTo>
                    <a:lnTo>
                      <a:pt x="585" y="532"/>
                    </a:lnTo>
                    <a:lnTo>
                      <a:pt x="566" y="558"/>
                    </a:lnTo>
                    <a:lnTo>
                      <a:pt x="546" y="582"/>
                    </a:lnTo>
                    <a:lnTo>
                      <a:pt x="523" y="605"/>
                    </a:lnTo>
                    <a:lnTo>
                      <a:pt x="498" y="625"/>
                    </a:lnTo>
                    <a:lnTo>
                      <a:pt x="472" y="641"/>
                    </a:lnTo>
                    <a:lnTo>
                      <a:pt x="444" y="655"/>
                    </a:lnTo>
                    <a:lnTo>
                      <a:pt x="415" y="667"/>
                    </a:lnTo>
                    <a:lnTo>
                      <a:pt x="384" y="675"/>
                    </a:lnTo>
                    <a:lnTo>
                      <a:pt x="353" y="681"/>
                    </a:lnTo>
                    <a:lnTo>
                      <a:pt x="320" y="683"/>
                    </a:lnTo>
                    <a:lnTo>
                      <a:pt x="286" y="681"/>
                    </a:lnTo>
                    <a:lnTo>
                      <a:pt x="255" y="675"/>
                    </a:lnTo>
                    <a:lnTo>
                      <a:pt x="224" y="667"/>
                    </a:lnTo>
                    <a:lnTo>
                      <a:pt x="195" y="655"/>
                    </a:lnTo>
                    <a:lnTo>
                      <a:pt x="167" y="641"/>
                    </a:lnTo>
                    <a:lnTo>
                      <a:pt x="141" y="625"/>
                    </a:lnTo>
                    <a:lnTo>
                      <a:pt x="116" y="605"/>
                    </a:lnTo>
                    <a:lnTo>
                      <a:pt x="93" y="582"/>
                    </a:lnTo>
                    <a:lnTo>
                      <a:pt x="73" y="558"/>
                    </a:lnTo>
                    <a:lnTo>
                      <a:pt x="54" y="532"/>
                    </a:lnTo>
                    <a:lnTo>
                      <a:pt x="39" y="504"/>
                    </a:lnTo>
                    <a:lnTo>
                      <a:pt x="25" y="473"/>
                    </a:lnTo>
                    <a:lnTo>
                      <a:pt x="14" y="442"/>
                    </a:lnTo>
                    <a:lnTo>
                      <a:pt x="7" y="410"/>
                    </a:lnTo>
                    <a:lnTo>
                      <a:pt x="2" y="376"/>
                    </a:lnTo>
                    <a:lnTo>
                      <a:pt x="0" y="342"/>
                    </a:lnTo>
                    <a:lnTo>
                      <a:pt x="2" y="306"/>
                    </a:lnTo>
                    <a:lnTo>
                      <a:pt x="7" y="273"/>
                    </a:lnTo>
                    <a:lnTo>
                      <a:pt x="14" y="241"/>
                    </a:lnTo>
                    <a:lnTo>
                      <a:pt x="25" y="208"/>
                    </a:lnTo>
                    <a:lnTo>
                      <a:pt x="39" y="179"/>
                    </a:lnTo>
                    <a:lnTo>
                      <a:pt x="54" y="151"/>
                    </a:lnTo>
                    <a:lnTo>
                      <a:pt x="73" y="125"/>
                    </a:lnTo>
                    <a:lnTo>
                      <a:pt x="93" y="101"/>
                    </a:lnTo>
                    <a:lnTo>
                      <a:pt x="116" y="78"/>
                    </a:lnTo>
                    <a:lnTo>
                      <a:pt x="141" y="59"/>
                    </a:lnTo>
                    <a:lnTo>
                      <a:pt x="167" y="41"/>
                    </a:lnTo>
                    <a:lnTo>
                      <a:pt x="195" y="28"/>
                    </a:lnTo>
                    <a:lnTo>
                      <a:pt x="224" y="15"/>
                    </a:lnTo>
                    <a:lnTo>
                      <a:pt x="255" y="6"/>
                    </a:lnTo>
                    <a:lnTo>
                      <a:pt x="286" y="2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2" name="Freeform 66"/>
              <p:cNvSpPr>
                <a:spLocks/>
              </p:cNvSpPr>
              <p:nvPr/>
            </p:nvSpPr>
            <p:spPr bwMode="auto">
              <a:xfrm rot="267133">
                <a:off x="6705" y="15193"/>
                <a:ext cx="643" cy="685"/>
              </a:xfrm>
              <a:custGeom>
                <a:avLst/>
                <a:gdLst>
                  <a:gd name="T0" fmla="*/ 322 w 643"/>
                  <a:gd name="T1" fmla="*/ 0 h 685"/>
                  <a:gd name="T2" fmla="*/ 387 w 643"/>
                  <a:gd name="T3" fmla="*/ 7 h 685"/>
                  <a:gd name="T4" fmla="*/ 447 w 643"/>
                  <a:gd name="T5" fmla="*/ 26 h 685"/>
                  <a:gd name="T6" fmla="*/ 501 w 643"/>
                  <a:gd name="T7" fmla="*/ 59 h 685"/>
                  <a:gd name="T8" fmla="*/ 549 w 643"/>
                  <a:gd name="T9" fmla="*/ 101 h 685"/>
                  <a:gd name="T10" fmla="*/ 588 w 643"/>
                  <a:gd name="T11" fmla="*/ 152 h 685"/>
                  <a:gd name="T12" fmla="*/ 617 w 643"/>
                  <a:gd name="T13" fmla="*/ 210 h 685"/>
                  <a:gd name="T14" fmla="*/ 637 w 643"/>
                  <a:gd name="T15" fmla="*/ 274 h 685"/>
                  <a:gd name="T16" fmla="*/ 643 w 643"/>
                  <a:gd name="T17" fmla="*/ 344 h 685"/>
                  <a:gd name="T18" fmla="*/ 642 w 643"/>
                  <a:gd name="T19" fmla="*/ 378 h 685"/>
                  <a:gd name="T20" fmla="*/ 628 w 643"/>
                  <a:gd name="T21" fmla="*/ 444 h 685"/>
                  <a:gd name="T22" fmla="*/ 605 w 643"/>
                  <a:gd name="T23" fmla="*/ 506 h 685"/>
                  <a:gd name="T24" fmla="*/ 569 w 643"/>
                  <a:gd name="T25" fmla="*/ 561 h 685"/>
                  <a:gd name="T26" fmla="*/ 526 w 643"/>
                  <a:gd name="T27" fmla="*/ 607 h 685"/>
                  <a:gd name="T28" fmla="*/ 475 w 643"/>
                  <a:gd name="T29" fmla="*/ 644 h 685"/>
                  <a:gd name="T30" fmla="*/ 418 w 643"/>
                  <a:gd name="T31" fmla="*/ 670 h 685"/>
                  <a:gd name="T32" fmla="*/ 354 w 643"/>
                  <a:gd name="T33" fmla="*/ 683 h 685"/>
                  <a:gd name="T34" fmla="*/ 322 w 643"/>
                  <a:gd name="T35" fmla="*/ 685 h 685"/>
                  <a:gd name="T36" fmla="*/ 257 w 643"/>
                  <a:gd name="T37" fmla="*/ 679 h 685"/>
                  <a:gd name="T38" fmla="*/ 197 w 643"/>
                  <a:gd name="T39" fmla="*/ 659 h 685"/>
                  <a:gd name="T40" fmla="*/ 142 w 643"/>
                  <a:gd name="T41" fmla="*/ 627 h 685"/>
                  <a:gd name="T42" fmla="*/ 95 w 643"/>
                  <a:gd name="T43" fmla="*/ 586 h 685"/>
                  <a:gd name="T44" fmla="*/ 56 w 643"/>
                  <a:gd name="T45" fmla="*/ 534 h 685"/>
                  <a:gd name="T46" fmla="*/ 25 w 643"/>
                  <a:gd name="T47" fmla="*/ 477 h 685"/>
                  <a:gd name="T48" fmla="*/ 6 w 643"/>
                  <a:gd name="T49" fmla="*/ 412 h 685"/>
                  <a:gd name="T50" fmla="*/ 0 w 643"/>
                  <a:gd name="T51" fmla="*/ 344 h 685"/>
                  <a:gd name="T52" fmla="*/ 2 w 643"/>
                  <a:gd name="T53" fmla="*/ 308 h 685"/>
                  <a:gd name="T54" fmla="*/ 14 w 643"/>
                  <a:gd name="T55" fmla="*/ 241 h 685"/>
                  <a:gd name="T56" fmla="*/ 39 w 643"/>
                  <a:gd name="T57" fmla="*/ 179 h 685"/>
                  <a:gd name="T58" fmla="*/ 74 w 643"/>
                  <a:gd name="T59" fmla="*/ 126 h 685"/>
                  <a:gd name="T60" fmla="*/ 118 w 643"/>
                  <a:gd name="T61" fmla="*/ 78 h 685"/>
                  <a:gd name="T62" fmla="*/ 169 w 643"/>
                  <a:gd name="T63" fmla="*/ 41 h 685"/>
                  <a:gd name="T64" fmla="*/ 226 w 643"/>
                  <a:gd name="T65" fmla="*/ 15 h 685"/>
                  <a:gd name="T66" fmla="*/ 289 w 643"/>
                  <a:gd name="T67" fmla="*/ 2 h 685"/>
                  <a:gd name="T68" fmla="*/ 322 w 643"/>
                  <a:gd name="T69" fmla="*/ 0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3"/>
                  <a:gd name="T106" fmla="*/ 0 h 685"/>
                  <a:gd name="T107" fmla="*/ 643 w 643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3" h="685">
                    <a:moveTo>
                      <a:pt x="322" y="0"/>
                    </a:moveTo>
                    <a:lnTo>
                      <a:pt x="322" y="0"/>
                    </a:lnTo>
                    <a:lnTo>
                      <a:pt x="354" y="2"/>
                    </a:lnTo>
                    <a:lnTo>
                      <a:pt x="387" y="7"/>
                    </a:lnTo>
                    <a:lnTo>
                      <a:pt x="418" y="15"/>
                    </a:lnTo>
                    <a:lnTo>
                      <a:pt x="447" y="26"/>
                    </a:lnTo>
                    <a:lnTo>
                      <a:pt x="475" y="41"/>
                    </a:lnTo>
                    <a:lnTo>
                      <a:pt x="501" y="59"/>
                    </a:lnTo>
                    <a:lnTo>
                      <a:pt x="526" y="78"/>
                    </a:lnTo>
                    <a:lnTo>
                      <a:pt x="549" y="101"/>
                    </a:lnTo>
                    <a:lnTo>
                      <a:pt x="569" y="126"/>
                    </a:lnTo>
                    <a:lnTo>
                      <a:pt x="588" y="152"/>
                    </a:lnTo>
                    <a:lnTo>
                      <a:pt x="605" y="179"/>
                    </a:lnTo>
                    <a:lnTo>
                      <a:pt x="617" y="210"/>
                    </a:lnTo>
                    <a:lnTo>
                      <a:pt x="628" y="241"/>
                    </a:lnTo>
                    <a:lnTo>
                      <a:pt x="637" y="274"/>
                    </a:lnTo>
                    <a:lnTo>
                      <a:pt x="642" y="308"/>
                    </a:lnTo>
                    <a:lnTo>
                      <a:pt x="643" y="344"/>
                    </a:lnTo>
                    <a:lnTo>
                      <a:pt x="642" y="378"/>
                    </a:lnTo>
                    <a:lnTo>
                      <a:pt x="637" y="412"/>
                    </a:lnTo>
                    <a:lnTo>
                      <a:pt x="628" y="444"/>
                    </a:lnTo>
                    <a:lnTo>
                      <a:pt x="617" y="477"/>
                    </a:lnTo>
                    <a:lnTo>
                      <a:pt x="605" y="506"/>
                    </a:lnTo>
                    <a:lnTo>
                      <a:pt x="588" y="534"/>
                    </a:lnTo>
                    <a:lnTo>
                      <a:pt x="569" y="561"/>
                    </a:lnTo>
                    <a:lnTo>
                      <a:pt x="549" y="586"/>
                    </a:lnTo>
                    <a:lnTo>
                      <a:pt x="526" y="607"/>
                    </a:lnTo>
                    <a:lnTo>
                      <a:pt x="501" y="627"/>
                    </a:lnTo>
                    <a:lnTo>
                      <a:pt x="475" y="644"/>
                    </a:lnTo>
                    <a:lnTo>
                      <a:pt x="447" y="659"/>
                    </a:lnTo>
                    <a:lnTo>
                      <a:pt x="418" y="670"/>
                    </a:lnTo>
                    <a:lnTo>
                      <a:pt x="387" y="679"/>
                    </a:lnTo>
                    <a:lnTo>
                      <a:pt x="354" y="683"/>
                    </a:lnTo>
                    <a:lnTo>
                      <a:pt x="322" y="685"/>
                    </a:lnTo>
                    <a:lnTo>
                      <a:pt x="289" y="683"/>
                    </a:lnTo>
                    <a:lnTo>
                      <a:pt x="257" y="679"/>
                    </a:lnTo>
                    <a:lnTo>
                      <a:pt x="226" y="670"/>
                    </a:lnTo>
                    <a:lnTo>
                      <a:pt x="197" y="659"/>
                    </a:lnTo>
                    <a:lnTo>
                      <a:pt x="169" y="644"/>
                    </a:lnTo>
                    <a:lnTo>
                      <a:pt x="142" y="627"/>
                    </a:lnTo>
                    <a:lnTo>
                      <a:pt x="118" y="607"/>
                    </a:lnTo>
                    <a:lnTo>
                      <a:pt x="95" y="586"/>
                    </a:lnTo>
                    <a:lnTo>
                      <a:pt x="74" y="561"/>
                    </a:lnTo>
                    <a:lnTo>
                      <a:pt x="56" y="534"/>
                    </a:lnTo>
                    <a:lnTo>
                      <a:pt x="39" y="506"/>
                    </a:lnTo>
                    <a:lnTo>
                      <a:pt x="25" y="477"/>
                    </a:lnTo>
                    <a:lnTo>
                      <a:pt x="14" y="444"/>
                    </a:lnTo>
                    <a:lnTo>
                      <a:pt x="6" y="412"/>
                    </a:lnTo>
                    <a:lnTo>
                      <a:pt x="2" y="378"/>
                    </a:lnTo>
                    <a:lnTo>
                      <a:pt x="0" y="344"/>
                    </a:lnTo>
                    <a:lnTo>
                      <a:pt x="2" y="308"/>
                    </a:lnTo>
                    <a:lnTo>
                      <a:pt x="6" y="274"/>
                    </a:lnTo>
                    <a:lnTo>
                      <a:pt x="14" y="241"/>
                    </a:lnTo>
                    <a:lnTo>
                      <a:pt x="25" y="210"/>
                    </a:lnTo>
                    <a:lnTo>
                      <a:pt x="39" y="179"/>
                    </a:lnTo>
                    <a:lnTo>
                      <a:pt x="56" y="152"/>
                    </a:lnTo>
                    <a:lnTo>
                      <a:pt x="74" y="126"/>
                    </a:lnTo>
                    <a:lnTo>
                      <a:pt x="95" y="101"/>
                    </a:lnTo>
                    <a:lnTo>
                      <a:pt x="118" y="78"/>
                    </a:lnTo>
                    <a:lnTo>
                      <a:pt x="142" y="59"/>
                    </a:lnTo>
                    <a:lnTo>
                      <a:pt x="169" y="41"/>
                    </a:lnTo>
                    <a:lnTo>
                      <a:pt x="197" y="26"/>
                    </a:lnTo>
                    <a:lnTo>
                      <a:pt x="226" y="15"/>
                    </a:lnTo>
                    <a:lnTo>
                      <a:pt x="257" y="7"/>
                    </a:lnTo>
                    <a:lnTo>
                      <a:pt x="289" y="2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CE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3" name="Freeform 67"/>
              <p:cNvSpPr>
                <a:spLocks/>
              </p:cNvSpPr>
              <p:nvPr/>
            </p:nvSpPr>
            <p:spPr bwMode="auto">
              <a:xfrm rot="267133">
                <a:off x="6702" y="15190"/>
                <a:ext cx="646" cy="690"/>
              </a:xfrm>
              <a:custGeom>
                <a:avLst/>
                <a:gdLst>
                  <a:gd name="T0" fmla="*/ 323 w 646"/>
                  <a:gd name="T1" fmla="*/ 0 h 690"/>
                  <a:gd name="T2" fmla="*/ 388 w 646"/>
                  <a:gd name="T3" fmla="*/ 8 h 690"/>
                  <a:gd name="T4" fmla="*/ 448 w 646"/>
                  <a:gd name="T5" fmla="*/ 28 h 690"/>
                  <a:gd name="T6" fmla="*/ 504 w 646"/>
                  <a:gd name="T7" fmla="*/ 60 h 690"/>
                  <a:gd name="T8" fmla="*/ 552 w 646"/>
                  <a:gd name="T9" fmla="*/ 101 h 690"/>
                  <a:gd name="T10" fmla="*/ 591 w 646"/>
                  <a:gd name="T11" fmla="*/ 153 h 690"/>
                  <a:gd name="T12" fmla="*/ 621 w 646"/>
                  <a:gd name="T13" fmla="*/ 212 h 690"/>
                  <a:gd name="T14" fmla="*/ 640 w 646"/>
                  <a:gd name="T15" fmla="*/ 277 h 690"/>
                  <a:gd name="T16" fmla="*/ 646 w 646"/>
                  <a:gd name="T17" fmla="*/ 345 h 690"/>
                  <a:gd name="T18" fmla="*/ 645 w 646"/>
                  <a:gd name="T19" fmla="*/ 381 h 690"/>
                  <a:gd name="T20" fmla="*/ 632 w 646"/>
                  <a:gd name="T21" fmla="*/ 447 h 690"/>
                  <a:gd name="T22" fmla="*/ 608 w 646"/>
                  <a:gd name="T23" fmla="*/ 509 h 690"/>
                  <a:gd name="T24" fmla="*/ 572 w 646"/>
                  <a:gd name="T25" fmla="*/ 564 h 690"/>
                  <a:gd name="T26" fmla="*/ 529 w 646"/>
                  <a:gd name="T27" fmla="*/ 612 h 690"/>
                  <a:gd name="T28" fmla="*/ 478 w 646"/>
                  <a:gd name="T29" fmla="*/ 649 h 690"/>
                  <a:gd name="T30" fmla="*/ 419 w 646"/>
                  <a:gd name="T31" fmla="*/ 675 h 690"/>
                  <a:gd name="T32" fmla="*/ 357 w 646"/>
                  <a:gd name="T33" fmla="*/ 688 h 690"/>
                  <a:gd name="T34" fmla="*/ 323 w 646"/>
                  <a:gd name="T35" fmla="*/ 690 h 690"/>
                  <a:gd name="T36" fmla="*/ 258 w 646"/>
                  <a:gd name="T37" fmla="*/ 683 h 690"/>
                  <a:gd name="T38" fmla="*/ 198 w 646"/>
                  <a:gd name="T39" fmla="*/ 662 h 690"/>
                  <a:gd name="T40" fmla="*/ 144 w 646"/>
                  <a:gd name="T41" fmla="*/ 631 h 690"/>
                  <a:gd name="T42" fmla="*/ 96 w 646"/>
                  <a:gd name="T43" fmla="*/ 589 h 690"/>
                  <a:gd name="T44" fmla="*/ 56 w 646"/>
                  <a:gd name="T45" fmla="*/ 538 h 690"/>
                  <a:gd name="T46" fmla="*/ 26 w 646"/>
                  <a:gd name="T47" fmla="*/ 480 h 690"/>
                  <a:gd name="T48" fmla="*/ 8 w 646"/>
                  <a:gd name="T49" fmla="*/ 415 h 690"/>
                  <a:gd name="T50" fmla="*/ 0 w 646"/>
                  <a:gd name="T51" fmla="*/ 345 h 690"/>
                  <a:gd name="T52" fmla="*/ 2 w 646"/>
                  <a:gd name="T53" fmla="*/ 311 h 690"/>
                  <a:gd name="T54" fmla="*/ 16 w 646"/>
                  <a:gd name="T55" fmla="*/ 242 h 690"/>
                  <a:gd name="T56" fmla="*/ 40 w 646"/>
                  <a:gd name="T57" fmla="*/ 181 h 690"/>
                  <a:gd name="T58" fmla="*/ 74 w 646"/>
                  <a:gd name="T59" fmla="*/ 125 h 690"/>
                  <a:gd name="T60" fmla="*/ 118 w 646"/>
                  <a:gd name="T61" fmla="*/ 80 h 690"/>
                  <a:gd name="T62" fmla="*/ 170 w 646"/>
                  <a:gd name="T63" fmla="*/ 42 h 690"/>
                  <a:gd name="T64" fmla="*/ 227 w 646"/>
                  <a:gd name="T65" fmla="*/ 16 h 690"/>
                  <a:gd name="T66" fmla="*/ 291 w 646"/>
                  <a:gd name="T67" fmla="*/ 2 h 690"/>
                  <a:gd name="T68" fmla="*/ 323 w 646"/>
                  <a:gd name="T69" fmla="*/ 0 h 6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6"/>
                  <a:gd name="T106" fmla="*/ 0 h 690"/>
                  <a:gd name="T107" fmla="*/ 646 w 646"/>
                  <a:gd name="T108" fmla="*/ 690 h 69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6" h="690">
                    <a:moveTo>
                      <a:pt x="323" y="0"/>
                    </a:moveTo>
                    <a:lnTo>
                      <a:pt x="323" y="0"/>
                    </a:lnTo>
                    <a:lnTo>
                      <a:pt x="357" y="2"/>
                    </a:lnTo>
                    <a:lnTo>
                      <a:pt x="388" y="8"/>
                    </a:lnTo>
                    <a:lnTo>
                      <a:pt x="419" y="16"/>
                    </a:lnTo>
                    <a:lnTo>
                      <a:pt x="448" y="28"/>
                    </a:lnTo>
                    <a:lnTo>
                      <a:pt x="478" y="42"/>
                    </a:lnTo>
                    <a:lnTo>
                      <a:pt x="504" y="60"/>
                    </a:lnTo>
                    <a:lnTo>
                      <a:pt x="529" y="80"/>
                    </a:lnTo>
                    <a:lnTo>
                      <a:pt x="552" y="101"/>
                    </a:lnTo>
                    <a:lnTo>
                      <a:pt x="572" y="125"/>
                    </a:lnTo>
                    <a:lnTo>
                      <a:pt x="591" y="153"/>
                    </a:lnTo>
                    <a:lnTo>
                      <a:pt x="608" y="181"/>
                    </a:lnTo>
                    <a:lnTo>
                      <a:pt x="621" y="212"/>
                    </a:lnTo>
                    <a:lnTo>
                      <a:pt x="632" y="242"/>
                    </a:lnTo>
                    <a:lnTo>
                      <a:pt x="640" y="277"/>
                    </a:lnTo>
                    <a:lnTo>
                      <a:pt x="645" y="311"/>
                    </a:lnTo>
                    <a:lnTo>
                      <a:pt x="646" y="345"/>
                    </a:lnTo>
                    <a:lnTo>
                      <a:pt x="645" y="381"/>
                    </a:lnTo>
                    <a:lnTo>
                      <a:pt x="640" y="415"/>
                    </a:lnTo>
                    <a:lnTo>
                      <a:pt x="632" y="447"/>
                    </a:lnTo>
                    <a:lnTo>
                      <a:pt x="621" y="480"/>
                    </a:lnTo>
                    <a:lnTo>
                      <a:pt x="608" y="509"/>
                    </a:lnTo>
                    <a:lnTo>
                      <a:pt x="591" y="538"/>
                    </a:lnTo>
                    <a:lnTo>
                      <a:pt x="572" y="564"/>
                    </a:lnTo>
                    <a:lnTo>
                      <a:pt x="552" y="589"/>
                    </a:lnTo>
                    <a:lnTo>
                      <a:pt x="529" y="612"/>
                    </a:lnTo>
                    <a:lnTo>
                      <a:pt x="504" y="631"/>
                    </a:lnTo>
                    <a:lnTo>
                      <a:pt x="478" y="649"/>
                    </a:lnTo>
                    <a:lnTo>
                      <a:pt x="448" y="662"/>
                    </a:lnTo>
                    <a:lnTo>
                      <a:pt x="419" y="675"/>
                    </a:lnTo>
                    <a:lnTo>
                      <a:pt x="388" y="683"/>
                    </a:lnTo>
                    <a:lnTo>
                      <a:pt x="357" y="688"/>
                    </a:lnTo>
                    <a:lnTo>
                      <a:pt x="323" y="690"/>
                    </a:lnTo>
                    <a:lnTo>
                      <a:pt x="291" y="688"/>
                    </a:lnTo>
                    <a:lnTo>
                      <a:pt x="258" y="683"/>
                    </a:lnTo>
                    <a:lnTo>
                      <a:pt x="227" y="675"/>
                    </a:lnTo>
                    <a:lnTo>
                      <a:pt x="198" y="662"/>
                    </a:lnTo>
                    <a:lnTo>
                      <a:pt x="170" y="649"/>
                    </a:lnTo>
                    <a:lnTo>
                      <a:pt x="144" y="631"/>
                    </a:lnTo>
                    <a:lnTo>
                      <a:pt x="118" y="612"/>
                    </a:lnTo>
                    <a:lnTo>
                      <a:pt x="96" y="589"/>
                    </a:lnTo>
                    <a:lnTo>
                      <a:pt x="74" y="564"/>
                    </a:lnTo>
                    <a:lnTo>
                      <a:pt x="56" y="538"/>
                    </a:lnTo>
                    <a:lnTo>
                      <a:pt x="40" y="509"/>
                    </a:lnTo>
                    <a:lnTo>
                      <a:pt x="26" y="480"/>
                    </a:lnTo>
                    <a:lnTo>
                      <a:pt x="16" y="447"/>
                    </a:lnTo>
                    <a:lnTo>
                      <a:pt x="8" y="415"/>
                    </a:lnTo>
                    <a:lnTo>
                      <a:pt x="2" y="381"/>
                    </a:lnTo>
                    <a:lnTo>
                      <a:pt x="0" y="345"/>
                    </a:lnTo>
                    <a:lnTo>
                      <a:pt x="2" y="311"/>
                    </a:lnTo>
                    <a:lnTo>
                      <a:pt x="8" y="277"/>
                    </a:lnTo>
                    <a:lnTo>
                      <a:pt x="16" y="242"/>
                    </a:lnTo>
                    <a:lnTo>
                      <a:pt x="26" y="212"/>
                    </a:lnTo>
                    <a:lnTo>
                      <a:pt x="40" y="181"/>
                    </a:lnTo>
                    <a:lnTo>
                      <a:pt x="56" y="153"/>
                    </a:lnTo>
                    <a:lnTo>
                      <a:pt x="74" y="125"/>
                    </a:lnTo>
                    <a:lnTo>
                      <a:pt x="96" y="101"/>
                    </a:lnTo>
                    <a:lnTo>
                      <a:pt x="118" y="80"/>
                    </a:lnTo>
                    <a:lnTo>
                      <a:pt x="144" y="60"/>
                    </a:lnTo>
                    <a:lnTo>
                      <a:pt x="170" y="42"/>
                    </a:lnTo>
                    <a:lnTo>
                      <a:pt x="198" y="28"/>
                    </a:lnTo>
                    <a:lnTo>
                      <a:pt x="227" y="16"/>
                    </a:lnTo>
                    <a:lnTo>
                      <a:pt x="258" y="8"/>
                    </a:lnTo>
                    <a:lnTo>
                      <a:pt x="291" y="2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FCDB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4" name="Freeform 68"/>
              <p:cNvSpPr>
                <a:spLocks/>
              </p:cNvSpPr>
              <p:nvPr/>
            </p:nvSpPr>
            <p:spPr bwMode="auto">
              <a:xfrm rot="267133">
                <a:off x="6701" y="15188"/>
                <a:ext cx="649" cy="693"/>
              </a:xfrm>
              <a:custGeom>
                <a:avLst/>
                <a:gdLst>
                  <a:gd name="T0" fmla="*/ 324 w 649"/>
                  <a:gd name="T1" fmla="*/ 0 h 693"/>
                  <a:gd name="T2" fmla="*/ 389 w 649"/>
                  <a:gd name="T3" fmla="*/ 7 h 693"/>
                  <a:gd name="T4" fmla="*/ 449 w 649"/>
                  <a:gd name="T5" fmla="*/ 28 h 693"/>
                  <a:gd name="T6" fmla="*/ 505 w 649"/>
                  <a:gd name="T7" fmla="*/ 59 h 693"/>
                  <a:gd name="T8" fmla="*/ 553 w 649"/>
                  <a:gd name="T9" fmla="*/ 101 h 693"/>
                  <a:gd name="T10" fmla="*/ 593 w 649"/>
                  <a:gd name="T11" fmla="*/ 153 h 693"/>
                  <a:gd name="T12" fmla="*/ 622 w 649"/>
                  <a:gd name="T13" fmla="*/ 212 h 693"/>
                  <a:gd name="T14" fmla="*/ 641 w 649"/>
                  <a:gd name="T15" fmla="*/ 277 h 693"/>
                  <a:gd name="T16" fmla="*/ 649 w 649"/>
                  <a:gd name="T17" fmla="*/ 347 h 693"/>
                  <a:gd name="T18" fmla="*/ 646 w 649"/>
                  <a:gd name="T19" fmla="*/ 383 h 693"/>
                  <a:gd name="T20" fmla="*/ 633 w 649"/>
                  <a:gd name="T21" fmla="*/ 449 h 693"/>
                  <a:gd name="T22" fmla="*/ 609 w 649"/>
                  <a:gd name="T23" fmla="*/ 511 h 693"/>
                  <a:gd name="T24" fmla="*/ 575 w 649"/>
                  <a:gd name="T25" fmla="*/ 566 h 693"/>
                  <a:gd name="T26" fmla="*/ 530 w 649"/>
                  <a:gd name="T27" fmla="*/ 614 h 693"/>
                  <a:gd name="T28" fmla="*/ 479 w 649"/>
                  <a:gd name="T29" fmla="*/ 651 h 693"/>
                  <a:gd name="T30" fmla="*/ 420 w 649"/>
                  <a:gd name="T31" fmla="*/ 677 h 693"/>
                  <a:gd name="T32" fmla="*/ 357 w 649"/>
                  <a:gd name="T33" fmla="*/ 692 h 693"/>
                  <a:gd name="T34" fmla="*/ 324 w 649"/>
                  <a:gd name="T35" fmla="*/ 693 h 693"/>
                  <a:gd name="T36" fmla="*/ 258 w 649"/>
                  <a:gd name="T37" fmla="*/ 687 h 693"/>
                  <a:gd name="T38" fmla="*/ 197 w 649"/>
                  <a:gd name="T39" fmla="*/ 666 h 693"/>
                  <a:gd name="T40" fmla="*/ 142 w 649"/>
                  <a:gd name="T41" fmla="*/ 633 h 693"/>
                  <a:gd name="T42" fmla="*/ 94 w 649"/>
                  <a:gd name="T43" fmla="*/ 591 h 693"/>
                  <a:gd name="T44" fmla="*/ 55 w 649"/>
                  <a:gd name="T45" fmla="*/ 540 h 693"/>
                  <a:gd name="T46" fmla="*/ 24 w 649"/>
                  <a:gd name="T47" fmla="*/ 482 h 693"/>
                  <a:gd name="T48" fmla="*/ 6 w 649"/>
                  <a:gd name="T49" fmla="*/ 417 h 693"/>
                  <a:gd name="T50" fmla="*/ 0 w 649"/>
                  <a:gd name="T51" fmla="*/ 347 h 693"/>
                  <a:gd name="T52" fmla="*/ 1 w 649"/>
                  <a:gd name="T53" fmla="*/ 311 h 693"/>
                  <a:gd name="T54" fmla="*/ 14 w 649"/>
                  <a:gd name="T55" fmla="*/ 244 h 693"/>
                  <a:gd name="T56" fmla="*/ 38 w 649"/>
                  <a:gd name="T57" fmla="*/ 181 h 693"/>
                  <a:gd name="T58" fmla="*/ 74 w 649"/>
                  <a:gd name="T59" fmla="*/ 126 h 693"/>
                  <a:gd name="T60" fmla="*/ 117 w 649"/>
                  <a:gd name="T61" fmla="*/ 80 h 693"/>
                  <a:gd name="T62" fmla="*/ 170 w 649"/>
                  <a:gd name="T63" fmla="*/ 43 h 693"/>
                  <a:gd name="T64" fmla="*/ 227 w 649"/>
                  <a:gd name="T65" fmla="*/ 15 h 693"/>
                  <a:gd name="T66" fmla="*/ 290 w 649"/>
                  <a:gd name="T67" fmla="*/ 2 h 693"/>
                  <a:gd name="T68" fmla="*/ 324 w 649"/>
                  <a:gd name="T69" fmla="*/ 0 h 6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9"/>
                  <a:gd name="T106" fmla="*/ 0 h 693"/>
                  <a:gd name="T107" fmla="*/ 649 w 649"/>
                  <a:gd name="T108" fmla="*/ 693 h 6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9" h="693">
                    <a:moveTo>
                      <a:pt x="324" y="0"/>
                    </a:moveTo>
                    <a:lnTo>
                      <a:pt x="324" y="0"/>
                    </a:lnTo>
                    <a:lnTo>
                      <a:pt x="357" y="2"/>
                    </a:lnTo>
                    <a:lnTo>
                      <a:pt x="389" y="7"/>
                    </a:lnTo>
                    <a:lnTo>
                      <a:pt x="420" y="15"/>
                    </a:lnTo>
                    <a:lnTo>
                      <a:pt x="449" y="28"/>
                    </a:lnTo>
                    <a:lnTo>
                      <a:pt x="479" y="43"/>
                    </a:lnTo>
                    <a:lnTo>
                      <a:pt x="505" y="59"/>
                    </a:lnTo>
                    <a:lnTo>
                      <a:pt x="530" y="80"/>
                    </a:lnTo>
                    <a:lnTo>
                      <a:pt x="553" y="101"/>
                    </a:lnTo>
                    <a:lnTo>
                      <a:pt x="575" y="126"/>
                    </a:lnTo>
                    <a:lnTo>
                      <a:pt x="593" y="153"/>
                    </a:lnTo>
                    <a:lnTo>
                      <a:pt x="609" y="181"/>
                    </a:lnTo>
                    <a:lnTo>
                      <a:pt x="622" y="212"/>
                    </a:lnTo>
                    <a:lnTo>
                      <a:pt x="633" y="244"/>
                    </a:lnTo>
                    <a:lnTo>
                      <a:pt x="641" y="277"/>
                    </a:lnTo>
                    <a:lnTo>
                      <a:pt x="646" y="311"/>
                    </a:lnTo>
                    <a:lnTo>
                      <a:pt x="649" y="347"/>
                    </a:lnTo>
                    <a:lnTo>
                      <a:pt x="646" y="383"/>
                    </a:lnTo>
                    <a:lnTo>
                      <a:pt x="641" y="417"/>
                    </a:lnTo>
                    <a:lnTo>
                      <a:pt x="633" y="449"/>
                    </a:lnTo>
                    <a:lnTo>
                      <a:pt x="622" y="482"/>
                    </a:lnTo>
                    <a:lnTo>
                      <a:pt x="609" y="511"/>
                    </a:lnTo>
                    <a:lnTo>
                      <a:pt x="593" y="540"/>
                    </a:lnTo>
                    <a:lnTo>
                      <a:pt x="575" y="566"/>
                    </a:lnTo>
                    <a:lnTo>
                      <a:pt x="553" y="591"/>
                    </a:lnTo>
                    <a:lnTo>
                      <a:pt x="530" y="614"/>
                    </a:lnTo>
                    <a:lnTo>
                      <a:pt x="505" y="633"/>
                    </a:lnTo>
                    <a:lnTo>
                      <a:pt x="479" y="651"/>
                    </a:lnTo>
                    <a:lnTo>
                      <a:pt x="449" y="666"/>
                    </a:lnTo>
                    <a:lnTo>
                      <a:pt x="420" y="677"/>
                    </a:lnTo>
                    <a:lnTo>
                      <a:pt x="389" y="687"/>
                    </a:lnTo>
                    <a:lnTo>
                      <a:pt x="357" y="692"/>
                    </a:lnTo>
                    <a:lnTo>
                      <a:pt x="324" y="693"/>
                    </a:lnTo>
                    <a:lnTo>
                      <a:pt x="290" y="692"/>
                    </a:lnTo>
                    <a:lnTo>
                      <a:pt x="258" y="687"/>
                    </a:lnTo>
                    <a:lnTo>
                      <a:pt x="227" y="677"/>
                    </a:lnTo>
                    <a:lnTo>
                      <a:pt x="197" y="666"/>
                    </a:lnTo>
                    <a:lnTo>
                      <a:pt x="170" y="651"/>
                    </a:lnTo>
                    <a:lnTo>
                      <a:pt x="142" y="633"/>
                    </a:lnTo>
                    <a:lnTo>
                      <a:pt x="117" y="614"/>
                    </a:lnTo>
                    <a:lnTo>
                      <a:pt x="94" y="591"/>
                    </a:lnTo>
                    <a:lnTo>
                      <a:pt x="74" y="566"/>
                    </a:lnTo>
                    <a:lnTo>
                      <a:pt x="55" y="540"/>
                    </a:lnTo>
                    <a:lnTo>
                      <a:pt x="38" y="511"/>
                    </a:lnTo>
                    <a:lnTo>
                      <a:pt x="24" y="482"/>
                    </a:lnTo>
                    <a:lnTo>
                      <a:pt x="14" y="449"/>
                    </a:lnTo>
                    <a:lnTo>
                      <a:pt x="6" y="417"/>
                    </a:lnTo>
                    <a:lnTo>
                      <a:pt x="1" y="383"/>
                    </a:lnTo>
                    <a:lnTo>
                      <a:pt x="0" y="347"/>
                    </a:lnTo>
                    <a:lnTo>
                      <a:pt x="1" y="311"/>
                    </a:lnTo>
                    <a:lnTo>
                      <a:pt x="6" y="277"/>
                    </a:lnTo>
                    <a:lnTo>
                      <a:pt x="14" y="244"/>
                    </a:lnTo>
                    <a:lnTo>
                      <a:pt x="24" y="212"/>
                    </a:lnTo>
                    <a:lnTo>
                      <a:pt x="38" y="181"/>
                    </a:lnTo>
                    <a:lnTo>
                      <a:pt x="55" y="153"/>
                    </a:lnTo>
                    <a:lnTo>
                      <a:pt x="74" y="126"/>
                    </a:lnTo>
                    <a:lnTo>
                      <a:pt x="94" y="101"/>
                    </a:lnTo>
                    <a:lnTo>
                      <a:pt x="117" y="80"/>
                    </a:lnTo>
                    <a:lnTo>
                      <a:pt x="142" y="59"/>
                    </a:lnTo>
                    <a:lnTo>
                      <a:pt x="170" y="43"/>
                    </a:lnTo>
                    <a:lnTo>
                      <a:pt x="197" y="28"/>
                    </a:lnTo>
                    <a:lnTo>
                      <a:pt x="227" y="15"/>
                    </a:lnTo>
                    <a:lnTo>
                      <a:pt x="258" y="7"/>
                    </a:lnTo>
                    <a:lnTo>
                      <a:pt x="290" y="2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CD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5" name="Freeform 69"/>
              <p:cNvSpPr>
                <a:spLocks/>
              </p:cNvSpPr>
              <p:nvPr/>
            </p:nvSpPr>
            <p:spPr bwMode="auto">
              <a:xfrm rot="267133">
                <a:off x="6698" y="15185"/>
                <a:ext cx="652" cy="698"/>
              </a:xfrm>
              <a:custGeom>
                <a:avLst/>
                <a:gdLst>
                  <a:gd name="T0" fmla="*/ 326 w 652"/>
                  <a:gd name="T1" fmla="*/ 0 h 698"/>
                  <a:gd name="T2" fmla="*/ 391 w 652"/>
                  <a:gd name="T3" fmla="*/ 8 h 698"/>
                  <a:gd name="T4" fmla="*/ 452 w 652"/>
                  <a:gd name="T5" fmla="*/ 28 h 698"/>
                  <a:gd name="T6" fmla="*/ 508 w 652"/>
                  <a:gd name="T7" fmla="*/ 60 h 698"/>
                  <a:gd name="T8" fmla="*/ 556 w 652"/>
                  <a:gd name="T9" fmla="*/ 103 h 698"/>
                  <a:gd name="T10" fmla="*/ 596 w 652"/>
                  <a:gd name="T11" fmla="*/ 155 h 698"/>
                  <a:gd name="T12" fmla="*/ 625 w 652"/>
                  <a:gd name="T13" fmla="*/ 213 h 698"/>
                  <a:gd name="T14" fmla="*/ 646 w 652"/>
                  <a:gd name="T15" fmla="*/ 278 h 698"/>
                  <a:gd name="T16" fmla="*/ 652 w 652"/>
                  <a:gd name="T17" fmla="*/ 350 h 698"/>
                  <a:gd name="T18" fmla="*/ 650 w 652"/>
                  <a:gd name="T19" fmla="*/ 384 h 698"/>
                  <a:gd name="T20" fmla="*/ 636 w 652"/>
                  <a:gd name="T21" fmla="*/ 452 h 698"/>
                  <a:gd name="T22" fmla="*/ 612 w 652"/>
                  <a:gd name="T23" fmla="*/ 514 h 698"/>
                  <a:gd name="T24" fmla="*/ 578 w 652"/>
                  <a:gd name="T25" fmla="*/ 571 h 698"/>
                  <a:gd name="T26" fmla="*/ 533 w 652"/>
                  <a:gd name="T27" fmla="*/ 618 h 698"/>
                  <a:gd name="T28" fmla="*/ 480 w 652"/>
                  <a:gd name="T29" fmla="*/ 656 h 698"/>
                  <a:gd name="T30" fmla="*/ 423 w 652"/>
                  <a:gd name="T31" fmla="*/ 682 h 698"/>
                  <a:gd name="T32" fmla="*/ 358 w 652"/>
                  <a:gd name="T33" fmla="*/ 696 h 698"/>
                  <a:gd name="T34" fmla="*/ 326 w 652"/>
                  <a:gd name="T35" fmla="*/ 698 h 698"/>
                  <a:gd name="T36" fmla="*/ 261 w 652"/>
                  <a:gd name="T37" fmla="*/ 690 h 698"/>
                  <a:gd name="T38" fmla="*/ 199 w 652"/>
                  <a:gd name="T39" fmla="*/ 670 h 698"/>
                  <a:gd name="T40" fmla="*/ 143 w 652"/>
                  <a:gd name="T41" fmla="*/ 638 h 698"/>
                  <a:gd name="T42" fmla="*/ 95 w 652"/>
                  <a:gd name="T43" fmla="*/ 596 h 698"/>
                  <a:gd name="T44" fmla="*/ 55 w 652"/>
                  <a:gd name="T45" fmla="*/ 543 h 698"/>
                  <a:gd name="T46" fmla="*/ 26 w 652"/>
                  <a:gd name="T47" fmla="*/ 485 h 698"/>
                  <a:gd name="T48" fmla="*/ 6 w 652"/>
                  <a:gd name="T49" fmla="*/ 420 h 698"/>
                  <a:gd name="T50" fmla="*/ 0 w 652"/>
                  <a:gd name="T51" fmla="*/ 350 h 698"/>
                  <a:gd name="T52" fmla="*/ 1 w 652"/>
                  <a:gd name="T53" fmla="*/ 314 h 698"/>
                  <a:gd name="T54" fmla="*/ 13 w 652"/>
                  <a:gd name="T55" fmla="*/ 246 h 698"/>
                  <a:gd name="T56" fmla="*/ 38 w 652"/>
                  <a:gd name="T57" fmla="*/ 184 h 698"/>
                  <a:gd name="T58" fmla="*/ 74 w 652"/>
                  <a:gd name="T59" fmla="*/ 127 h 698"/>
                  <a:gd name="T60" fmla="*/ 119 w 652"/>
                  <a:gd name="T61" fmla="*/ 80 h 698"/>
                  <a:gd name="T62" fmla="*/ 170 w 652"/>
                  <a:gd name="T63" fmla="*/ 43 h 698"/>
                  <a:gd name="T64" fmla="*/ 228 w 652"/>
                  <a:gd name="T65" fmla="*/ 16 h 698"/>
                  <a:gd name="T66" fmla="*/ 292 w 652"/>
                  <a:gd name="T67" fmla="*/ 3 h 698"/>
                  <a:gd name="T68" fmla="*/ 326 w 652"/>
                  <a:gd name="T69" fmla="*/ 0 h 6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2"/>
                  <a:gd name="T106" fmla="*/ 0 h 698"/>
                  <a:gd name="T107" fmla="*/ 652 w 652"/>
                  <a:gd name="T108" fmla="*/ 698 h 6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2" h="698">
                    <a:moveTo>
                      <a:pt x="326" y="0"/>
                    </a:moveTo>
                    <a:lnTo>
                      <a:pt x="326" y="0"/>
                    </a:lnTo>
                    <a:lnTo>
                      <a:pt x="358" y="3"/>
                    </a:lnTo>
                    <a:lnTo>
                      <a:pt x="391" y="8"/>
                    </a:lnTo>
                    <a:lnTo>
                      <a:pt x="423" y="16"/>
                    </a:lnTo>
                    <a:lnTo>
                      <a:pt x="452" y="28"/>
                    </a:lnTo>
                    <a:lnTo>
                      <a:pt x="480" y="43"/>
                    </a:lnTo>
                    <a:lnTo>
                      <a:pt x="508" y="60"/>
                    </a:lnTo>
                    <a:lnTo>
                      <a:pt x="533" y="80"/>
                    </a:lnTo>
                    <a:lnTo>
                      <a:pt x="556" y="103"/>
                    </a:lnTo>
                    <a:lnTo>
                      <a:pt x="578" y="127"/>
                    </a:lnTo>
                    <a:lnTo>
                      <a:pt x="596" y="155"/>
                    </a:lnTo>
                    <a:lnTo>
                      <a:pt x="612" y="184"/>
                    </a:lnTo>
                    <a:lnTo>
                      <a:pt x="625" y="213"/>
                    </a:lnTo>
                    <a:lnTo>
                      <a:pt x="636" y="246"/>
                    </a:lnTo>
                    <a:lnTo>
                      <a:pt x="646" y="278"/>
                    </a:lnTo>
                    <a:lnTo>
                      <a:pt x="650" y="314"/>
                    </a:lnTo>
                    <a:lnTo>
                      <a:pt x="652" y="350"/>
                    </a:lnTo>
                    <a:lnTo>
                      <a:pt x="650" y="384"/>
                    </a:lnTo>
                    <a:lnTo>
                      <a:pt x="646" y="420"/>
                    </a:lnTo>
                    <a:lnTo>
                      <a:pt x="636" y="452"/>
                    </a:lnTo>
                    <a:lnTo>
                      <a:pt x="625" y="485"/>
                    </a:lnTo>
                    <a:lnTo>
                      <a:pt x="612" y="514"/>
                    </a:lnTo>
                    <a:lnTo>
                      <a:pt x="596" y="543"/>
                    </a:lnTo>
                    <a:lnTo>
                      <a:pt x="578" y="571"/>
                    </a:lnTo>
                    <a:lnTo>
                      <a:pt x="556" y="596"/>
                    </a:lnTo>
                    <a:lnTo>
                      <a:pt x="533" y="618"/>
                    </a:lnTo>
                    <a:lnTo>
                      <a:pt x="508" y="638"/>
                    </a:lnTo>
                    <a:lnTo>
                      <a:pt x="480" y="656"/>
                    </a:lnTo>
                    <a:lnTo>
                      <a:pt x="452" y="670"/>
                    </a:lnTo>
                    <a:lnTo>
                      <a:pt x="423" y="682"/>
                    </a:lnTo>
                    <a:lnTo>
                      <a:pt x="391" y="690"/>
                    </a:lnTo>
                    <a:lnTo>
                      <a:pt x="358" y="696"/>
                    </a:lnTo>
                    <a:lnTo>
                      <a:pt x="326" y="698"/>
                    </a:lnTo>
                    <a:lnTo>
                      <a:pt x="292" y="696"/>
                    </a:lnTo>
                    <a:lnTo>
                      <a:pt x="261" y="690"/>
                    </a:lnTo>
                    <a:lnTo>
                      <a:pt x="228" y="682"/>
                    </a:lnTo>
                    <a:lnTo>
                      <a:pt x="199" y="670"/>
                    </a:lnTo>
                    <a:lnTo>
                      <a:pt x="170" y="656"/>
                    </a:lnTo>
                    <a:lnTo>
                      <a:pt x="143" y="638"/>
                    </a:lnTo>
                    <a:lnTo>
                      <a:pt x="119" y="618"/>
                    </a:lnTo>
                    <a:lnTo>
                      <a:pt x="95" y="596"/>
                    </a:lnTo>
                    <a:lnTo>
                      <a:pt x="74" y="571"/>
                    </a:lnTo>
                    <a:lnTo>
                      <a:pt x="55" y="543"/>
                    </a:lnTo>
                    <a:lnTo>
                      <a:pt x="38" y="514"/>
                    </a:lnTo>
                    <a:lnTo>
                      <a:pt x="26" y="485"/>
                    </a:lnTo>
                    <a:lnTo>
                      <a:pt x="13" y="452"/>
                    </a:lnTo>
                    <a:lnTo>
                      <a:pt x="6" y="420"/>
                    </a:lnTo>
                    <a:lnTo>
                      <a:pt x="1" y="384"/>
                    </a:lnTo>
                    <a:lnTo>
                      <a:pt x="0" y="350"/>
                    </a:lnTo>
                    <a:lnTo>
                      <a:pt x="1" y="314"/>
                    </a:lnTo>
                    <a:lnTo>
                      <a:pt x="6" y="278"/>
                    </a:lnTo>
                    <a:lnTo>
                      <a:pt x="13" y="246"/>
                    </a:lnTo>
                    <a:lnTo>
                      <a:pt x="26" y="213"/>
                    </a:lnTo>
                    <a:lnTo>
                      <a:pt x="38" y="184"/>
                    </a:lnTo>
                    <a:lnTo>
                      <a:pt x="55" y="155"/>
                    </a:lnTo>
                    <a:lnTo>
                      <a:pt x="74" y="127"/>
                    </a:lnTo>
                    <a:lnTo>
                      <a:pt x="95" y="103"/>
                    </a:lnTo>
                    <a:lnTo>
                      <a:pt x="119" y="80"/>
                    </a:lnTo>
                    <a:lnTo>
                      <a:pt x="143" y="60"/>
                    </a:lnTo>
                    <a:lnTo>
                      <a:pt x="170" y="43"/>
                    </a:lnTo>
                    <a:lnTo>
                      <a:pt x="199" y="28"/>
                    </a:lnTo>
                    <a:lnTo>
                      <a:pt x="228" y="16"/>
                    </a:lnTo>
                    <a:lnTo>
                      <a:pt x="261" y="8"/>
                    </a:lnTo>
                    <a:lnTo>
                      <a:pt x="292" y="3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C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6" name="Freeform 70"/>
              <p:cNvSpPr>
                <a:spLocks/>
              </p:cNvSpPr>
              <p:nvPr/>
            </p:nvSpPr>
            <p:spPr bwMode="auto">
              <a:xfrm rot="267133">
                <a:off x="6694" y="15183"/>
                <a:ext cx="656" cy="699"/>
              </a:xfrm>
              <a:custGeom>
                <a:avLst/>
                <a:gdLst>
                  <a:gd name="T0" fmla="*/ 328 w 656"/>
                  <a:gd name="T1" fmla="*/ 0 h 699"/>
                  <a:gd name="T2" fmla="*/ 395 w 656"/>
                  <a:gd name="T3" fmla="*/ 6 h 699"/>
                  <a:gd name="T4" fmla="*/ 456 w 656"/>
                  <a:gd name="T5" fmla="*/ 27 h 699"/>
                  <a:gd name="T6" fmla="*/ 512 w 656"/>
                  <a:gd name="T7" fmla="*/ 60 h 699"/>
                  <a:gd name="T8" fmla="*/ 560 w 656"/>
                  <a:gd name="T9" fmla="*/ 102 h 699"/>
                  <a:gd name="T10" fmla="*/ 600 w 656"/>
                  <a:gd name="T11" fmla="*/ 154 h 699"/>
                  <a:gd name="T12" fmla="*/ 631 w 656"/>
                  <a:gd name="T13" fmla="*/ 214 h 699"/>
                  <a:gd name="T14" fmla="*/ 650 w 656"/>
                  <a:gd name="T15" fmla="*/ 279 h 699"/>
                  <a:gd name="T16" fmla="*/ 656 w 656"/>
                  <a:gd name="T17" fmla="*/ 349 h 699"/>
                  <a:gd name="T18" fmla="*/ 654 w 656"/>
                  <a:gd name="T19" fmla="*/ 385 h 699"/>
                  <a:gd name="T20" fmla="*/ 642 w 656"/>
                  <a:gd name="T21" fmla="*/ 453 h 699"/>
                  <a:gd name="T22" fmla="*/ 617 w 656"/>
                  <a:gd name="T23" fmla="*/ 517 h 699"/>
                  <a:gd name="T24" fmla="*/ 582 w 656"/>
                  <a:gd name="T25" fmla="*/ 572 h 699"/>
                  <a:gd name="T26" fmla="*/ 537 w 656"/>
                  <a:gd name="T27" fmla="*/ 619 h 699"/>
                  <a:gd name="T28" fmla="*/ 484 w 656"/>
                  <a:gd name="T29" fmla="*/ 657 h 699"/>
                  <a:gd name="T30" fmla="*/ 425 w 656"/>
                  <a:gd name="T31" fmla="*/ 684 h 699"/>
                  <a:gd name="T32" fmla="*/ 362 w 656"/>
                  <a:gd name="T33" fmla="*/ 697 h 699"/>
                  <a:gd name="T34" fmla="*/ 328 w 656"/>
                  <a:gd name="T35" fmla="*/ 699 h 699"/>
                  <a:gd name="T36" fmla="*/ 263 w 656"/>
                  <a:gd name="T37" fmla="*/ 692 h 699"/>
                  <a:gd name="T38" fmla="*/ 201 w 656"/>
                  <a:gd name="T39" fmla="*/ 671 h 699"/>
                  <a:gd name="T40" fmla="*/ 146 w 656"/>
                  <a:gd name="T41" fmla="*/ 640 h 699"/>
                  <a:gd name="T42" fmla="*/ 96 w 656"/>
                  <a:gd name="T43" fmla="*/ 597 h 699"/>
                  <a:gd name="T44" fmla="*/ 58 w 656"/>
                  <a:gd name="T45" fmla="*/ 544 h 699"/>
                  <a:gd name="T46" fmla="*/ 27 w 656"/>
                  <a:gd name="T47" fmla="*/ 486 h 699"/>
                  <a:gd name="T48" fmla="*/ 8 w 656"/>
                  <a:gd name="T49" fmla="*/ 419 h 699"/>
                  <a:gd name="T50" fmla="*/ 0 w 656"/>
                  <a:gd name="T51" fmla="*/ 349 h 699"/>
                  <a:gd name="T52" fmla="*/ 2 w 656"/>
                  <a:gd name="T53" fmla="*/ 314 h 699"/>
                  <a:gd name="T54" fmla="*/ 16 w 656"/>
                  <a:gd name="T55" fmla="*/ 245 h 699"/>
                  <a:gd name="T56" fmla="*/ 41 w 656"/>
                  <a:gd name="T57" fmla="*/ 183 h 699"/>
                  <a:gd name="T58" fmla="*/ 76 w 656"/>
                  <a:gd name="T59" fmla="*/ 126 h 699"/>
                  <a:gd name="T60" fmla="*/ 121 w 656"/>
                  <a:gd name="T61" fmla="*/ 79 h 699"/>
                  <a:gd name="T62" fmla="*/ 172 w 656"/>
                  <a:gd name="T63" fmla="*/ 42 h 699"/>
                  <a:gd name="T64" fmla="*/ 231 w 656"/>
                  <a:gd name="T65" fmla="*/ 16 h 699"/>
                  <a:gd name="T66" fmla="*/ 296 w 656"/>
                  <a:gd name="T67" fmla="*/ 1 h 699"/>
                  <a:gd name="T68" fmla="*/ 328 w 656"/>
                  <a:gd name="T69" fmla="*/ 0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6"/>
                  <a:gd name="T106" fmla="*/ 0 h 699"/>
                  <a:gd name="T107" fmla="*/ 656 w 656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6" h="699">
                    <a:moveTo>
                      <a:pt x="328" y="0"/>
                    </a:moveTo>
                    <a:lnTo>
                      <a:pt x="328" y="0"/>
                    </a:lnTo>
                    <a:lnTo>
                      <a:pt x="362" y="1"/>
                    </a:lnTo>
                    <a:lnTo>
                      <a:pt x="395" y="6"/>
                    </a:lnTo>
                    <a:lnTo>
                      <a:pt x="425" y="16"/>
                    </a:lnTo>
                    <a:lnTo>
                      <a:pt x="456" y="27"/>
                    </a:lnTo>
                    <a:lnTo>
                      <a:pt x="484" y="42"/>
                    </a:lnTo>
                    <a:lnTo>
                      <a:pt x="512" y="60"/>
                    </a:lnTo>
                    <a:lnTo>
                      <a:pt x="537" y="79"/>
                    </a:lnTo>
                    <a:lnTo>
                      <a:pt x="560" y="102"/>
                    </a:lnTo>
                    <a:lnTo>
                      <a:pt x="582" y="126"/>
                    </a:lnTo>
                    <a:lnTo>
                      <a:pt x="600" y="154"/>
                    </a:lnTo>
                    <a:lnTo>
                      <a:pt x="617" y="183"/>
                    </a:lnTo>
                    <a:lnTo>
                      <a:pt x="631" y="214"/>
                    </a:lnTo>
                    <a:lnTo>
                      <a:pt x="642" y="245"/>
                    </a:lnTo>
                    <a:lnTo>
                      <a:pt x="650" y="279"/>
                    </a:lnTo>
                    <a:lnTo>
                      <a:pt x="654" y="314"/>
                    </a:lnTo>
                    <a:lnTo>
                      <a:pt x="656" y="349"/>
                    </a:lnTo>
                    <a:lnTo>
                      <a:pt x="654" y="385"/>
                    </a:lnTo>
                    <a:lnTo>
                      <a:pt x="650" y="419"/>
                    </a:lnTo>
                    <a:lnTo>
                      <a:pt x="642" y="453"/>
                    </a:lnTo>
                    <a:lnTo>
                      <a:pt x="631" y="486"/>
                    </a:lnTo>
                    <a:lnTo>
                      <a:pt x="617" y="517"/>
                    </a:lnTo>
                    <a:lnTo>
                      <a:pt x="600" y="544"/>
                    </a:lnTo>
                    <a:lnTo>
                      <a:pt x="582" y="572"/>
                    </a:lnTo>
                    <a:lnTo>
                      <a:pt x="560" y="597"/>
                    </a:lnTo>
                    <a:lnTo>
                      <a:pt x="537" y="619"/>
                    </a:lnTo>
                    <a:lnTo>
                      <a:pt x="512" y="640"/>
                    </a:lnTo>
                    <a:lnTo>
                      <a:pt x="484" y="657"/>
                    </a:lnTo>
                    <a:lnTo>
                      <a:pt x="456" y="671"/>
                    </a:lnTo>
                    <a:lnTo>
                      <a:pt x="425" y="684"/>
                    </a:lnTo>
                    <a:lnTo>
                      <a:pt x="395" y="692"/>
                    </a:lnTo>
                    <a:lnTo>
                      <a:pt x="362" y="697"/>
                    </a:lnTo>
                    <a:lnTo>
                      <a:pt x="328" y="699"/>
                    </a:lnTo>
                    <a:lnTo>
                      <a:pt x="296" y="697"/>
                    </a:lnTo>
                    <a:lnTo>
                      <a:pt x="263" y="692"/>
                    </a:lnTo>
                    <a:lnTo>
                      <a:pt x="231" y="684"/>
                    </a:lnTo>
                    <a:lnTo>
                      <a:pt x="201" y="671"/>
                    </a:lnTo>
                    <a:lnTo>
                      <a:pt x="172" y="657"/>
                    </a:lnTo>
                    <a:lnTo>
                      <a:pt x="146" y="640"/>
                    </a:lnTo>
                    <a:lnTo>
                      <a:pt x="121" y="619"/>
                    </a:lnTo>
                    <a:lnTo>
                      <a:pt x="96" y="597"/>
                    </a:lnTo>
                    <a:lnTo>
                      <a:pt x="76" y="572"/>
                    </a:lnTo>
                    <a:lnTo>
                      <a:pt x="58" y="544"/>
                    </a:lnTo>
                    <a:lnTo>
                      <a:pt x="41" y="517"/>
                    </a:lnTo>
                    <a:lnTo>
                      <a:pt x="27" y="486"/>
                    </a:lnTo>
                    <a:lnTo>
                      <a:pt x="16" y="453"/>
                    </a:lnTo>
                    <a:lnTo>
                      <a:pt x="8" y="419"/>
                    </a:lnTo>
                    <a:lnTo>
                      <a:pt x="2" y="385"/>
                    </a:lnTo>
                    <a:lnTo>
                      <a:pt x="0" y="349"/>
                    </a:lnTo>
                    <a:lnTo>
                      <a:pt x="2" y="314"/>
                    </a:lnTo>
                    <a:lnTo>
                      <a:pt x="8" y="279"/>
                    </a:lnTo>
                    <a:lnTo>
                      <a:pt x="16" y="245"/>
                    </a:lnTo>
                    <a:lnTo>
                      <a:pt x="27" y="214"/>
                    </a:lnTo>
                    <a:lnTo>
                      <a:pt x="41" y="183"/>
                    </a:lnTo>
                    <a:lnTo>
                      <a:pt x="58" y="154"/>
                    </a:lnTo>
                    <a:lnTo>
                      <a:pt x="76" y="126"/>
                    </a:lnTo>
                    <a:lnTo>
                      <a:pt x="96" y="102"/>
                    </a:lnTo>
                    <a:lnTo>
                      <a:pt x="121" y="79"/>
                    </a:lnTo>
                    <a:lnTo>
                      <a:pt x="146" y="60"/>
                    </a:lnTo>
                    <a:lnTo>
                      <a:pt x="172" y="42"/>
                    </a:lnTo>
                    <a:lnTo>
                      <a:pt x="201" y="27"/>
                    </a:lnTo>
                    <a:lnTo>
                      <a:pt x="231" y="16"/>
                    </a:lnTo>
                    <a:lnTo>
                      <a:pt x="263" y="6"/>
                    </a:lnTo>
                    <a:lnTo>
                      <a:pt x="296" y="1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FCC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7" name="Freeform 71"/>
              <p:cNvSpPr>
                <a:spLocks/>
              </p:cNvSpPr>
              <p:nvPr/>
            </p:nvSpPr>
            <p:spPr bwMode="auto">
              <a:xfrm rot="267133">
                <a:off x="6693" y="15181"/>
                <a:ext cx="658" cy="703"/>
              </a:xfrm>
              <a:custGeom>
                <a:avLst/>
                <a:gdLst>
                  <a:gd name="T0" fmla="*/ 329 w 658"/>
                  <a:gd name="T1" fmla="*/ 0 h 703"/>
                  <a:gd name="T2" fmla="*/ 396 w 658"/>
                  <a:gd name="T3" fmla="*/ 6 h 703"/>
                  <a:gd name="T4" fmla="*/ 456 w 658"/>
                  <a:gd name="T5" fmla="*/ 28 h 703"/>
                  <a:gd name="T6" fmla="*/ 513 w 658"/>
                  <a:gd name="T7" fmla="*/ 60 h 703"/>
                  <a:gd name="T8" fmla="*/ 561 w 658"/>
                  <a:gd name="T9" fmla="*/ 102 h 703"/>
                  <a:gd name="T10" fmla="*/ 601 w 658"/>
                  <a:gd name="T11" fmla="*/ 154 h 703"/>
                  <a:gd name="T12" fmla="*/ 632 w 658"/>
                  <a:gd name="T13" fmla="*/ 215 h 703"/>
                  <a:gd name="T14" fmla="*/ 651 w 658"/>
                  <a:gd name="T15" fmla="*/ 280 h 703"/>
                  <a:gd name="T16" fmla="*/ 658 w 658"/>
                  <a:gd name="T17" fmla="*/ 351 h 703"/>
                  <a:gd name="T18" fmla="*/ 657 w 658"/>
                  <a:gd name="T19" fmla="*/ 387 h 703"/>
                  <a:gd name="T20" fmla="*/ 643 w 658"/>
                  <a:gd name="T21" fmla="*/ 455 h 703"/>
                  <a:gd name="T22" fmla="*/ 618 w 658"/>
                  <a:gd name="T23" fmla="*/ 519 h 703"/>
                  <a:gd name="T24" fmla="*/ 583 w 658"/>
                  <a:gd name="T25" fmla="*/ 574 h 703"/>
                  <a:gd name="T26" fmla="*/ 538 w 658"/>
                  <a:gd name="T27" fmla="*/ 623 h 703"/>
                  <a:gd name="T28" fmla="*/ 485 w 658"/>
                  <a:gd name="T29" fmla="*/ 660 h 703"/>
                  <a:gd name="T30" fmla="*/ 426 w 658"/>
                  <a:gd name="T31" fmla="*/ 686 h 703"/>
                  <a:gd name="T32" fmla="*/ 362 w 658"/>
                  <a:gd name="T33" fmla="*/ 701 h 703"/>
                  <a:gd name="T34" fmla="*/ 329 w 658"/>
                  <a:gd name="T35" fmla="*/ 703 h 703"/>
                  <a:gd name="T36" fmla="*/ 263 w 658"/>
                  <a:gd name="T37" fmla="*/ 696 h 703"/>
                  <a:gd name="T38" fmla="*/ 201 w 658"/>
                  <a:gd name="T39" fmla="*/ 675 h 703"/>
                  <a:gd name="T40" fmla="*/ 145 w 658"/>
                  <a:gd name="T41" fmla="*/ 642 h 703"/>
                  <a:gd name="T42" fmla="*/ 96 w 658"/>
                  <a:gd name="T43" fmla="*/ 600 h 703"/>
                  <a:gd name="T44" fmla="*/ 56 w 658"/>
                  <a:gd name="T45" fmla="*/ 548 h 703"/>
                  <a:gd name="T46" fmla="*/ 25 w 658"/>
                  <a:gd name="T47" fmla="*/ 488 h 703"/>
                  <a:gd name="T48" fmla="*/ 6 w 658"/>
                  <a:gd name="T49" fmla="*/ 421 h 703"/>
                  <a:gd name="T50" fmla="*/ 0 w 658"/>
                  <a:gd name="T51" fmla="*/ 351 h 703"/>
                  <a:gd name="T52" fmla="*/ 1 w 658"/>
                  <a:gd name="T53" fmla="*/ 316 h 703"/>
                  <a:gd name="T54" fmla="*/ 14 w 658"/>
                  <a:gd name="T55" fmla="*/ 247 h 703"/>
                  <a:gd name="T56" fmla="*/ 39 w 658"/>
                  <a:gd name="T57" fmla="*/ 184 h 703"/>
                  <a:gd name="T58" fmla="*/ 74 w 658"/>
                  <a:gd name="T59" fmla="*/ 127 h 703"/>
                  <a:gd name="T60" fmla="*/ 119 w 658"/>
                  <a:gd name="T61" fmla="*/ 80 h 703"/>
                  <a:gd name="T62" fmla="*/ 171 w 658"/>
                  <a:gd name="T63" fmla="*/ 42 h 703"/>
                  <a:gd name="T64" fmla="*/ 230 w 658"/>
                  <a:gd name="T65" fmla="*/ 15 h 703"/>
                  <a:gd name="T66" fmla="*/ 295 w 658"/>
                  <a:gd name="T67" fmla="*/ 2 h 703"/>
                  <a:gd name="T68" fmla="*/ 329 w 658"/>
                  <a:gd name="T69" fmla="*/ 0 h 7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8"/>
                  <a:gd name="T106" fmla="*/ 0 h 703"/>
                  <a:gd name="T107" fmla="*/ 658 w 658"/>
                  <a:gd name="T108" fmla="*/ 703 h 7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8" h="703">
                    <a:moveTo>
                      <a:pt x="329" y="0"/>
                    </a:moveTo>
                    <a:lnTo>
                      <a:pt x="329" y="0"/>
                    </a:lnTo>
                    <a:lnTo>
                      <a:pt x="362" y="2"/>
                    </a:lnTo>
                    <a:lnTo>
                      <a:pt x="396" y="6"/>
                    </a:lnTo>
                    <a:lnTo>
                      <a:pt x="426" y="15"/>
                    </a:lnTo>
                    <a:lnTo>
                      <a:pt x="456" y="28"/>
                    </a:lnTo>
                    <a:lnTo>
                      <a:pt x="485" y="42"/>
                    </a:lnTo>
                    <a:lnTo>
                      <a:pt x="513" y="60"/>
                    </a:lnTo>
                    <a:lnTo>
                      <a:pt x="538" y="80"/>
                    </a:lnTo>
                    <a:lnTo>
                      <a:pt x="561" y="102"/>
                    </a:lnTo>
                    <a:lnTo>
                      <a:pt x="583" y="127"/>
                    </a:lnTo>
                    <a:lnTo>
                      <a:pt x="601" y="154"/>
                    </a:lnTo>
                    <a:lnTo>
                      <a:pt x="618" y="184"/>
                    </a:lnTo>
                    <a:lnTo>
                      <a:pt x="632" y="215"/>
                    </a:lnTo>
                    <a:lnTo>
                      <a:pt x="643" y="247"/>
                    </a:lnTo>
                    <a:lnTo>
                      <a:pt x="651" y="280"/>
                    </a:lnTo>
                    <a:lnTo>
                      <a:pt x="657" y="316"/>
                    </a:lnTo>
                    <a:lnTo>
                      <a:pt x="658" y="351"/>
                    </a:lnTo>
                    <a:lnTo>
                      <a:pt x="657" y="387"/>
                    </a:lnTo>
                    <a:lnTo>
                      <a:pt x="651" y="421"/>
                    </a:lnTo>
                    <a:lnTo>
                      <a:pt x="643" y="455"/>
                    </a:lnTo>
                    <a:lnTo>
                      <a:pt x="632" y="488"/>
                    </a:lnTo>
                    <a:lnTo>
                      <a:pt x="618" y="519"/>
                    </a:lnTo>
                    <a:lnTo>
                      <a:pt x="601" y="548"/>
                    </a:lnTo>
                    <a:lnTo>
                      <a:pt x="583" y="574"/>
                    </a:lnTo>
                    <a:lnTo>
                      <a:pt x="561" y="600"/>
                    </a:lnTo>
                    <a:lnTo>
                      <a:pt x="538" y="623"/>
                    </a:lnTo>
                    <a:lnTo>
                      <a:pt x="513" y="642"/>
                    </a:lnTo>
                    <a:lnTo>
                      <a:pt x="485" y="660"/>
                    </a:lnTo>
                    <a:lnTo>
                      <a:pt x="456" y="675"/>
                    </a:lnTo>
                    <a:lnTo>
                      <a:pt x="426" y="686"/>
                    </a:lnTo>
                    <a:lnTo>
                      <a:pt x="396" y="696"/>
                    </a:lnTo>
                    <a:lnTo>
                      <a:pt x="362" y="701"/>
                    </a:lnTo>
                    <a:lnTo>
                      <a:pt x="329" y="703"/>
                    </a:lnTo>
                    <a:lnTo>
                      <a:pt x="295" y="701"/>
                    </a:lnTo>
                    <a:lnTo>
                      <a:pt x="263" y="696"/>
                    </a:lnTo>
                    <a:lnTo>
                      <a:pt x="230" y="686"/>
                    </a:lnTo>
                    <a:lnTo>
                      <a:pt x="201" y="675"/>
                    </a:lnTo>
                    <a:lnTo>
                      <a:pt x="171" y="660"/>
                    </a:lnTo>
                    <a:lnTo>
                      <a:pt x="145" y="642"/>
                    </a:lnTo>
                    <a:lnTo>
                      <a:pt x="119" y="623"/>
                    </a:lnTo>
                    <a:lnTo>
                      <a:pt x="96" y="600"/>
                    </a:lnTo>
                    <a:lnTo>
                      <a:pt x="74" y="574"/>
                    </a:lnTo>
                    <a:lnTo>
                      <a:pt x="56" y="548"/>
                    </a:lnTo>
                    <a:lnTo>
                      <a:pt x="39" y="519"/>
                    </a:lnTo>
                    <a:lnTo>
                      <a:pt x="25" y="488"/>
                    </a:lnTo>
                    <a:lnTo>
                      <a:pt x="14" y="455"/>
                    </a:lnTo>
                    <a:lnTo>
                      <a:pt x="6" y="421"/>
                    </a:lnTo>
                    <a:lnTo>
                      <a:pt x="1" y="387"/>
                    </a:lnTo>
                    <a:lnTo>
                      <a:pt x="0" y="351"/>
                    </a:lnTo>
                    <a:lnTo>
                      <a:pt x="1" y="316"/>
                    </a:lnTo>
                    <a:lnTo>
                      <a:pt x="6" y="280"/>
                    </a:lnTo>
                    <a:lnTo>
                      <a:pt x="14" y="247"/>
                    </a:lnTo>
                    <a:lnTo>
                      <a:pt x="25" y="215"/>
                    </a:lnTo>
                    <a:lnTo>
                      <a:pt x="39" y="184"/>
                    </a:lnTo>
                    <a:lnTo>
                      <a:pt x="56" y="154"/>
                    </a:lnTo>
                    <a:lnTo>
                      <a:pt x="74" y="127"/>
                    </a:lnTo>
                    <a:lnTo>
                      <a:pt x="96" y="102"/>
                    </a:lnTo>
                    <a:lnTo>
                      <a:pt x="119" y="80"/>
                    </a:lnTo>
                    <a:lnTo>
                      <a:pt x="145" y="60"/>
                    </a:lnTo>
                    <a:lnTo>
                      <a:pt x="171" y="42"/>
                    </a:lnTo>
                    <a:lnTo>
                      <a:pt x="201" y="28"/>
                    </a:lnTo>
                    <a:lnTo>
                      <a:pt x="230" y="15"/>
                    </a:lnTo>
                    <a:lnTo>
                      <a:pt x="263" y="6"/>
                    </a:lnTo>
                    <a:lnTo>
                      <a:pt x="295" y="2"/>
                    </a:lnTo>
                    <a:lnTo>
                      <a:pt x="329" y="0"/>
                    </a:lnTo>
                    <a:close/>
                  </a:path>
                </a:pathLst>
              </a:custGeom>
              <a:solidFill>
                <a:srgbClr val="FCC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8" name="Freeform 72"/>
              <p:cNvSpPr>
                <a:spLocks/>
              </p:cNvSpPr>
              <p:nvPr/>
            </p:nvSpPr>
            <p:spPr bwMode="auto">
              <a:xfrm rot="267133">
                <a:off x="6691" y="15178"/>
                <a:ext cx="661" cy="707"/>
              </a:xfrm>
              <a:custGeom>
                <a:avLst/>
                <a:gdLst>
                  <a:gd name="T0" fmla="*/ 331 w 661"/>
                  <a:gd name="T1" fmla="*/ 0 h 707"/>
                  <a:gd name="T2" fmla="*/ 397 w 661"/>
                  <a:gd name="T3" fmla="*/ 8 h 707"/>
                  <a:gd name="T4" fmla="*/ 459 w 661"/>
                  <a:gd name="T5" fmla="*/ 27 h 707"/>
                  <a:gd name="T6" fmla="*/ 516 w 661"/>
                  <a:gd name="T7" fmla="*/ 60 h 707"/>
                  <a:gd name="T8" fmla="*/ 564 w 661"/>
                  <a:gd name="T9" fmla="*/ 104 h 707"/>
                  <a:gd name="T10" fmla="*/ 604 w 661"/>
                  <a:gd name="T11" fmla="*/ 156 h 707"/>
                  <a:gd name="T12" fmla="*/ 635 w 661"/>
                  <a:gd name="T13" fmla="*/ 216 h 707"/>
                  <a:gd name="T14" fmla="*/ 655 w 661"/>
                  <a:gd name="T15" fmla="*/ 283 h 707"/>
                  <a:gd name="T16" fmla="*/ 661 w 661"/>
                  <a:gd name="T17" fmla="*/ 354 h 707"/>
                  <a:gd name="T18" fmla="*/ 660 w 661"/>
                  <a:gd name="T19" fmla="*/ 390 h 707"/>
                  <a:gd name="T20" fmla="*/ 647 w 661"/>
                  <a:gd name="T21" fmla="*/ 458 h 707"/>
                  <a:gd name="T22" fmla="*/ 621 w 661"/>
                  <a:gd name="T23" fmla="*/ 522 h 707"/>
                  <a:gd name="T24" fmla="*/ 586 w 661"/>
                  <a:gd name="T25" fmla="*/ 579 h 707"/>
                  <a:gd name="T26" fmla="*/ 541 w 661"/>
                  <a:gd name="T27" fmla="*/ 626 h 707"/>
                  <a:gd name="T28" fmla="*/ 488 w 661"/>
                  <a:gd name="T29" fmla="*/ 663 h 707"/>
                  <a:gd name="T30" fmla="*/ 429 w 661"/>
                  <a:gd name="T31" fmla="*/ 691 h 707"/>
                  <a:gd name="T32" fmla="*/ 365 w 661"/>
                  <a:gd name="T33" fmla="*/ 706 h 707"/>
                  <a:gd name="T34" fmla="*/ 331 w 661"/>
                  <a:gd name="T35" fmla="*/ 707 h 707"/>
                  <a:gd name="T36" fmla="*/ 264 w 661"/>
                  <a:gd name="T37" fmla="*/ 699 h 707"/>
                  <a:gd name="T38" fmla="*/ 202 w 661"/>
                  <a:gd name="T39" fmla="*/ 680 h 707"/>
                  <a:gd name="T40" fmla="*/ 145 w 661"/>
                  <a:gd name="T41" fmla="*/ 647 h 707"/>
                  <a:gd name="T42" fmla="*/ 97 w 661"/>
                  <a:gd name="T43" fmla="*/ 603 h 707"/>
                  <a:gd name="T44" fmla="*/ 57 w 661"/>
                  <a:gd name="T45" fmla="*/ 551 h 707"/>
                  <a:gd name="T46" fmla="*/ 26 w 661"/>
                  <a:gd name="T47" fmla="*/ 491 h 707"/>
                  <a:gd name="T48" fmla="*/ 6 w 661"/>
                  <a:gd name="T49" fmla="*/ 424 h 707"/>
                  <a:gd name="T50" fmla="*/ 0 w 661"/>
                  <a:gd name="T51" fmla="*/ 354 h 707"/>
                  <a:gd name="T52" fmla="*/ 1 w 661"/>
                  <a:gd name="T53" fmla="*/ 317 h 707"/>
                  <a:gd name="T54" fmla="*/ 15 w 661"/>
                  <a:gd name="T55" fmla="*/ 249 h 707"/>
                  <a:gd name="T56" fmla="*/ 40 w 661"/>
                  <a:gd name="T57" fmla="*/ 185 h 707"/>
                  <a:gd name="T58" fmla="*/ 76 w 661"/>
                  <a:gd name="T59" fmla="*/ 128 h 707"/>
                  <a:gd name="T60" fmla="*/ 120 w 661"/>
                  <a:gd name="T61" fmla="*/ 81 h 707"/>
                  <a:gd name="T62" fmla="*/ 173 w 661"/>
                  <a:gd name="T63" fmla="*/ 44 h 707"/>
                  <a:gd name="T64" fmla="*/ 232 w 661"/>
                  <a:gd name="T65" fmla="*/ 16 h 707"/>
                  <a:gd name="T66" fmla="*/ 297 w 661"/>
                  <a:gd name="T67" fmla="*/ 1 h 707"/>
                  <a:gd name="T68" fmla="*/ 331 w 661"/>
                  <a:gd name="T69" fmla="*/ 0 h 7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1"/>
                  <a:gd name="T106" fmla="*/ 0 h 707"/>
                  <a:gd name="T107" fmla="*/ 661 w 661"/>
                  <a:gd name="T108" fmla="*/ 707 h 7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1" h="707">
                    <a:moveTo>
                      <a:pt x="331" y="0"/>
                    </a:moveTo>
                    <a:lnTo>
                      <a:pt x="331" y="0"/>
                    </a:lnTo>
                    <a:lnTo>
                      <a:pt x="365" y="1"/>
                    </a:lnTo>
                    <a:lnTo>
                      <a:pt x="397" y="8"/>
                    </a:lnTo>
                    <a:lnTo>
                      <a:pt x="429" y="16"/>
                    </a:lnTo>
                    <a:lnTo>
                      <a:pt x="459" y="27"/>
                    </a:lnTo>
                    <a:lnTo>
                      <a:pt x="488" y="44"/>
                    </a:lnTo>
                    <a:lnTo>
                      <a:pt x="516" y="60"/>
                    </a:lnTo>
                    <a:lnTo>
                      <a:pt x="541" y="81"/>
                    </a:lnTo>
                    <a:lnTo>
                      <a:pt x="564" y="104"/>
                    </a:lnTo>
                    <a:lnTo>
                      <a:pt x="586" y="128"/>
                    </a:lnTo>
                    <a:lnTo>
                      <a:pt x="604" y="156"/>
                    </a:lnTo>
                    <a:lnTo>
                      <a:pt x="621" y="185"/>
                    </a:lnTo>
                    <a:lnTo>
                      <a:pt x="635" y="216"/>
                    </a:lnTo>
                    <a:lnTo>
                      <a:pt x="647" y="249"/>
                    </a:lnTo>
                    <a:lnTo>
                      <a:pt x="655" y="283"/>
                    </a:lnTo>
                    <a:lnTo>
                      <a:pt x="660" y="317"/>
                    </a:lnTo>
                    <a:lnTo>
                      <a:pt x="661" y="354"/>
                    </a:lnTo>
                    <a:lnTo>
                      <a:pt x="660" y="390"/>
                    </a:lnTo>
                    <a:lnTo>
                      <a:pt x="655" y="424"/>
                    </a:lnTo>
                    <a:lnTo>
                      <a:pt x="647" y="458"/>
                    </a:lnTo>
                    <a:lnTo>
                      <a:pt x="635" y="491"/>
                    </a:lnTo>
                    <a:lnTo>
                      <a:pt x="621" y="522"/>
                    </a:lnTo>
                    <a:lnTo>
                      <a:pt x="604" y="551"/>
                    </a:lnTo>
                    <a:lnTo>
                      <a:pt x="586" y="579"/>
                    </a:lnTo>
                    <a:lnTo>
                      <a:pt x="564" y="603"/>
                    </a:lnTo>
                    <a:lnTo>
                      <a:pt x="541" y="626"/>
                    </a:lnTo>
                    <a:lnTo>
                      <a:pt x="516" y="647"/>
                    </a:lnTo>
                    <a:lnTo>
                      <a:pt x="488" y="663"/>
                    </a:lnTo>
                    <a:lnTo>
                      <a:pt x="459" y="680"/>
                    </a:lnTo>
                    <a:lnTo>
                      <a:pt x="429" y="691"/>
                    </a:lnTo>
                    <a:lnTo>
                      <a:pt x="397" y="699"/>
                    </a:lnTo>
                    <a:lnTo>
                      <a:pt x="365" y="706"/>
                    </a:lnTo>
                    <a:lnTo>
                      <a:pt x="331" y="707"/>
                    </a:lnTo>
                    <a:lnTo>
                      <a:pt x="297" y="706"/>
                    </a:lnTo>
                    <a:lnTo>
                      <a:pt x="264" y="699"/>
                    </a:lnTo>
                    <a:lnTo>
                      <a:pt x="232" y="691"/>
                    </a:lnTo>
                    <a:lnTo>
                      <a:pt x="202" y="680"/>
                    </a:lnTo>
                    <a:lnTo>
                      <a:pt x="173" y="663"/>
                    </a:lnTo>
                    <a:lnTo>
                      <a:pt x="145" y="647"/>
                    </a:lnTo>
                    <a:lnTo>
                      <a:pt x="120" y="626"/>
                    </a:lnTo>
                    <a:lnTo>
                      <a:pt x="97" y="603"/>
                    </a:lnTo>
                    <a:lnTo>
                      <a:pt x="76" y="579"/>
                    </a:lnTo>
                    <a:lnTo>
                      <a:pt x="57" y="551"/>
                    </a:lnTo>
                    <a:lnTo>
                      <a:pt x="40" y="522"/>
                    </a:lnTo>
                    <a:lnTo>
                      <a:pt x="26" y="491"/>
                    </a:lnTo>
                    <a:lnTo>
                      <a:pt x="15" y="458"/>
                    </a:lnTo>
                    <a:lnTo>
                      <a:pt x="6" y="424"/>
                    </a:lnTo>
                    <a:lnTo>
                      <a:pt x="1" y="390"/>
                    </a:lnTo>
                    <a:lnTo>
                      <a:pt x="0" y="354"/>
                    </a:lnTo>
                    <a:lnTo>
                      <a:pt x="1" y="317"/>
                    </a:lnTo>
                    <a:lnTo>
                      <a:pt x="6" y="283"/>
                    </a:lnTo>
                    <a:lnTo>
                      <a:pt x="15" y="249"/>
                    </a:lnTo>
                    <a:lnTo>
                      <a:pt x="26" y="216"/>
                    </a:lnTo>
                    <a:lnTo>
                      <a:pt x="40" y="185"/>
                    </a:lnTo>
                    <a:lnTo>
                      <a:pt x="57" y="156"/>
                    </a:lnTo>
                    <a:lnTo>
                      <a:pt x="76" y="128"/>
                    </a:lnTo>
                    <a:lnTo>
                      <a:pt x="97" y="104"/>
                    </a:lnTo>
                    <a:lnTo>
                      <a:pt x="120" y="81"/>
                    </a:lnTo>
                    <a:lnTo>
                      <a:pt x="145" y="60"/>
                    </a:lnTo>
                    <a:lnTo>
                      <a:pt x="173" y="44"/>
                    </a:lnTo>
                    <a:lnTo>
                      <a:pt x="202" y="27"/>
                    </a:lnTo>
                    <a:lnTo>
                      <a:pt x="232" y="16"/>
                    </a:lnTo>
                    <a:lnTo>
                      <a:pt x="264" y="8"/>
                    </a:lnTo>
                    <a:lnTo>
                      <a:pt x="297" y="1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9" name="Freeform 73"/>
              <p:cNvSpPr>
                <a:spLocks/>
              </p:cNvSpPr>
              <p:nvPr/>
            </p:nvSpPr>
            <p:spPr bwMode="auto">
              <a:xfrm rot="267133">
                <a:off x="6688" y="15176"/>
                <a:ext cx="666" cy="709"/>
              </a:xfrm>
              <a:custGeom>
                <a:avLst/>
                <a:gdLst>
                  <a:gd name="T0" fmla="*/ 332 w 666"/>
                  <a:gd name="T1" fmla="*/ 0 h 709"/>
                  <a:gd name="T2" fmla="*/ 400 w 666"/>
                  <a:gd name="T3" fmla="*/ 7 h 709"/>
                  <a:gd name="T4" fmla="*/ 462 w 666"/>
                  <a:gd name="T5" fmla="*/ 28 h 709"/>
                  <a:gd name="T6" fmla="*/ 519 w 666"/>
                  <a:gd name="T7" fmla="*/ 60 h 709"/>
                  <a:gd name="T8" fmla="*/ 567 w 666"/>
                  <a:gd name="T9" fmla="*/ 104 h 709"/>
                  <a:gd name="T10" fmla="*/ 609 w 666"/>
                  <a:gd name="T11" fmla="*/ 156 h 709"/>
                  <a:gd name="T12" fmla="*/ 640 w 666"/>
                  <a:gd name="T13" fmla="*/ 216 h 709"/>
                  <a:gd name="T14" fmla="*/ 658 w 666"/>
                  <a:gd name="T15" fmla="*/ 283 h 709"/>
                  <a:gd name="T16" fmla="*/ 666 w 666"/>
                  <a:gd name="T17" fmla="*/ 355 h 709"/>
                  <a:gd name="T18" fmla="*/ 663 w 666"/>
                  <a:gd name="T19" fmla="*/ 390 h 709"/>
                  <a:gd name="T20" fmla="*/ 650 w 666"/>
                  <a:gd name="T21" fmla="*/ 460 h 709"/>
                  <a:gd name="T22" fmla="*/ 626 w 666"/>
                  <a:gd name="T23" fmla="*/ 524 h 709"/>
                  <a:gd name="T24" fmla="*/ 589 w 666"/>
                  <a:gd name="T25" fmla="*/ 581 h 709"/>
                  <a:gd name="T26" fmla="*/ 544 w 666"/>
                  <a:gd name="T27" fmla="*/ 630 h 709"/>
                  <a:gd name="T28" fmla="*/ 491 w 666"/>
                  <a:gd name="T29" fmla="*/ 667 h 709"/>
                  <a:gd name="T30" fmla="*/ 431 w 666"/>
                  <a:gd name="T31" fmla="*/ 695 h 709"/>
                  <a:gd name="T32" fmla="*/ 366 w 666"/>
                  <a:gd name="T33" fmla="*/ 708 h 709"/>
                  <a:gd name="T34" fmla="*/ 332 w 666"/>
                  <a:gd name="T35" fmla="*/ 709 h 709"/>
                  <a:gd name="T36" fmla="*/ 266 w 666"/>
                  <a:gd name="T37" fmla="*/ 703 h 709"/>
                  <a:gd name="T38" fmla="*/ 204 w 666"/>
                  <a:gd name="T39" fmla="*/ 682 h 709"/>
                  <a:gd name="T40" fmla="*/ 147 w 666"/>
                  <a:gd name="T41" fmla="*/ 649 h 709"/>
                  <a:gd name="T42" fmla="*/ 97 w 666"/>
                  <a:gd name="T43" fmla="*/ 605 h 709"/>
                  <a:gd name="T44" fmla="*/ 57 w 666"/>
                  <a:gd name="T45" fmla="*/ 553 h 709"/>
                  <a:gd name="T46" fmla="*/ 26 w 666"/>
                  <a:gd name="T47" fmla="*/ 493 h 709"/>
                  <a:gd name="T48" fmla="*/ 7 w 666"/>
                  <a:gd name="T49" fmla="*/ 426 h 709"/>
                  <a:gd name="T50" fmla="*/ 0 w 666"/>
                  <a:gd name="T51" fmla="*/ 355 h 709"/>
                  <a:gd name="T52" fmla="*/ 1 w 666"/>
                  <a:gd name="T53" fmla="*/ 319 h 709"/>
                  <a:gd name="T54" fmla="*/ 15 w 666"/>
                  <a:gd name="T55" fmla="*/ 249 h 709"/>
                  <a:gd name="T56" fmla="*/ 40 w 666"/>
                  <a:gd name="T57" fmla="*/ 186 h 709"/>
                  <a:gd name="T58" fmla="*/ 75 w 666"/>
                  <a:gd name="T59" fmla="*/ 129 h 709"/>
                  <a:gd name="T60" fmla="*/ 122 w 666"/>
                  <a:gd name="T61" fmla="*/ 81 h 709"/>
                  <a:gd name="T62" fmla="*/ 174 w 666"/>
                  <a:gd name="T63" fmla="*/ 42 h 709"/>
                  <a:gd name="T64" fmla="*/ 233 w 666"/>
                  <a:gd name="T65" fmla="*/ 16 h 709"/>
                  <a:gd name="T66" fmla="*/ 298 w 666"/>
                  <a:gd name="T67" fmla="*/ 2 h 709"/>
                  <a:gd name="T68" fmla="*/ 332 w 666"/>
                  <a:gd name="T69" fmla="*/ 0 h 7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6"/>
                  <a:gd name="T106" fmla="*/ 0 h 709"/>
                  <a:gd name="T107" fmla="*/ 666 w 666"/>
                  <a:gd name="T108" fmla="*/ 709 h 7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6" h="709">
                    <a:moveTo>
                      <a:pt x="332" y="0"/>
                    </a:moveTo>
                    <a:lnTo>
                      <a:pt x="332" y="0"/>
                    </a:lnTo>
                    <a:lnTo>
                      <a:pt x="366" y="2"/>
                    </a:lnTo>
                    <a:lnTo>
                      <a:pt x="400" y="7"/>
                    </a:lnTo>
                    <a:lnTo>
                      <a:pt x="431" y="16"/>
                    </a:lnTo>
                    <a:lnTo>
                      <a:pt x="462" y="28"/>
                    </a:lnTo>
                    <a:lnTo>
                      <a:pt x="491" y="42"/>
                    </a:lnTo>
                    <a:lnTo>
                      <a:pt x="519" y="60"/>
                    </a:lnTo>
                    <a:lnTo>
                      <a:pt x="544" y="81"/>
                    </a:lnTo>
                    <a:lnTo>
                      <a:pt x="567" y="104"/>
                    </a:lnTo>
                    <a:lnTo>
                      <a:pt x="589" y="129"/>
                    </a:lnTo>
                    <a:lnTo>
                      <a:pt x="609" y="156"/>
                    </a:lnTo>
                    <a:lnTo>
                      <a:pt x="626" y="186"/>
                    </a:lnTo>
                    <a:lnTo>
                      <a:pt x="640" y="216"/>
                    </a:lnTo>
                    <a:lnTo>
                      <a:pt x="650" y="249"/>
                    </a:lnTo>
                    <a:lnTo>
                      <a:pt x="658" y="283"/>
                    </a:lnTo>
                    <a:lnTo>
                      <a:pt x="663" y="319"/>
                    </a:lnTo>
                    <a:lnTo>
                      <a:pt x="666" y="355"/>
                    </a:lnTo>
                    <a:lnTo>
                      <a:pt x="663" y="390"/>
                    </a:lnTo>
                    <a:lnTo>
                      <a:pt x="658" y="426"/>
                    </a:lnTo>
                    <a:lnTo>
                      <a:pt x="650" y="460"/>
                    </a:lnTo>
                    <a:lnTo>
                      <a:pt x="640" y="493"/>
                    </a:lnTo>
                    <a:lnTo>
                      <a:pt x="626" y="524"/>
                    </a:lnTo>
                    <a:lnTo>
                      <a:pt x="609" y="553"/>
                    </a:lnTo>
                    <a:lnTo>
                      <a:pt x="589" y="581"/>
                    </a:lnTo>
                    <a:lnTo>
                      <a:pt x="567" y="605"/>
                    </a:lnTo>
                    <a:lnTo>
                      <a:pt x="544" y="630"/>
                    </a:lnTo>
                    <a:lnTo>
                      <a:pt x="519" y="649"/>
                    </a:lnTo>
                    <a:lnTo>
                      <a:pt x="491" y="667"/>
                    </a:lnTo>
                    <a:lnTo>
                      <a:pt x="462" y="682"/>
                    </a:lnTo>
                    <a:lnTo>
                      <a:pt x="431" y="695"/>
                    </a:lnTo>
                    <a:lnTo>
                      <a:pt x="400" y="703"/>
                    </a:lnTo>
                    <a:lnTo>
                      <a:pt x="366" y="708"/>
                    </a:lnTo>
                    <a:lnTo>
                      <a:pt x="332" y="709"/>
                    </a:lnTo>
                    <a:lnTo>
                      <a:pt x="298" y="708"/>
                    </a:lnTo>
                    <a:lnTo>
                      <a:pt x="266" y="703"/>
                    </a:lnTo>
                    <a:lnTo>
                      <a:pt x="233" y="695"/>
                    </a:lnTo>
                    <a:lnTo>
                      <a:pt x="204" y="682"/>
                    </a:lnTo>
                    <a:lnTo>
                      <a:pt x="174" y="667"/>
                    </a:lnTo>
                    <a:lnTo>
                      <a:pt x="147" y="649"/>
                    </a:lnTo>
                    <a:lnTo>
                      <a:pt x="122" y="630"/>
                    </a:lnTo>
                    <a:lnTo>
                      <a:pt x="97" y="605"/>
                    </a:lnTo>
                    <a:lnTo>
                      <a:pt x="75" y="581"/>
                    </a:lnTo>
                    <a:lnTo>
                      <a:pt x="57" y="553"/>
                    </a:lnTo>
                    <a:lnTo>
                      <a:pt x="40" y="524"/>
                    </a:lnTo>
                    <a:lnTo>
                      <a:pt x="26" y="493"/>
                    </a:lnTo>
                    <a:lnTo>
                      <a:pt x="15" y="460"/>
                    </a:lnTo>
                    <a:lnTo>
                      <a:pt x="7" y="426"/>
                    </a:lnTo>
                    <a:lnTo>
                      <a:pt x="1" y="390"/>
                    </a:lnTo>
                    <a:lnTo>
                      <a:pt x="0" y="355"/>
                    </a:lnTo>
                    <a:lnTo>
                      <a:pt x="1" y="319"/>
                    </a:lnTo>
                    <a:lnTo>
                      <a:pt x="7" y="283"/>
                    </a:lnTo>
                    <a:lnTo>
                      <a:pt x="15" y="249"/>
                    </a:lnTo>
                    <a:lnTo>
                      <a:pt x="26" y="216"/>
                    </a:lnTo>
                    <a:lnTo>
                      <a:pt x="40" y="186"/>
                    </a:lnTo>
                    <a:lnTo>
                      <a:pt x="57" y="156"/>
                    </a:lnTo>
                    <a:lnTo>
                      <a:pt x="75" y="129"/>
                    </a:lnTo>
                    <a:lnTo>
                      <a:pt x="97" y="104"/>
                    </a:lnTo>
                    <a:lnTo>
                      <a:pt x="122" y="81"/>
                    </a:lnTo>
                    <a:lnTo>
                      <a:pt x="147" y="60"/>
                    </a:lnTo>
                    <a:lnTo>
                      <a:pt x="174" y="42"/>
                    </a:lnTo>
                    <a:lnTo>
                      <a:pt x="204" y="28"/>
                    </a:lnTo>
                    <a:lnTo>
                      <a:pt x="233" y="16"/>
                    </a:lnTo>
                    <a:lnTo>
                      <a:pt x="266" y="7"/>
                    </a:lnTo>
                    <a:lnTo>
                      <a:pt x="298" y="2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FAB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0" name="Freeform 74"/>
              <p:cNvSpPr>
                <a:spLocks/>
              </p:cNvSpPr>
              <p:nvPr/>
            </p:nvSpPr>
            <p:spPr bwMode="auto">
              <a:xfrm rot="267133">
                <a:off x="6685" y="15173"/>
                <a:ext cx="669" cy="714"/>
              </a:xfrm>
              <a:custGeom>
                <a:avLst/>
                <a:gdLst>
                  <a:gd name="T0" fmla="*/ 335 w 669"/>
                  <a:gd name="T1" fmla="*/ 0 h 714"/>
                  <a:gd name="T2" fmla="*/ 401 w 669"/>
                  <a:gd name="T3" fmla="*/ 8 h 714"/>
                  <a:gd name="T4" fmla="*/ 465 w 669"/>
                  <a:gd name="T5" fmla="*/ 29 h 714"/>
                  <a:gd name="T6" fmla="*/ 520 w 669"/>
                  <a:gd name="T7" fmla="*/ 62 h 714"/>
                  <a:gd name="T8" fmla="*/ 571 w 669"/>
                  <a:gd name="T9" fmla="*/ 106 h 714"/>
                  <a:gd name="T10" fmla="*/ 612 w 669"/>
                  <a:gd name="T11" fmla="*/ 158 h 714"/>
                  <a:gd name="T12" fmla="*/ 643 w 669"/>
                  <a:gd name="T13" fmla="*/ 219 h 714"/>
                  <a:gd name="T14" fmla="*/ 663 w 669"/>
                  <a:gd name="T15" fmla="*/ 286 h 714"/>
                  <a:gd name="T16" fmla="*/ 669 w 669"/>
                  <a:gd name="T17" fmla="*/ 358 h 714"/>
                  <a:gd name="T18" fmla="*/ 667 w 669"/>
                  <a:gd name="T19" fmla="*/ 393 h 714"/>
                  <a:gd name="T20" fmla="*/ 653 w 669"/>
                  <a:gd name="T21" fmla="*/ 463 h 714"/>
                  <a:gd name="T22" fmla="*/ 629 w 669"/>
                  <a:gd name="T23" fmla="*/ 527 h 714"/>
                  <a:gd name="T24" fmla="*/ 592 w 669"/>
                  <a:gd name="T25" fmla="*/ 584 h 714"/>
                  <a:gd name="T26" fmla="*/ 547 w 669"/>
                  <a:gd name="T27" fmla="*/ 633 h 714"/>
                  <a:gd name="T28" fmla="*/ 494 w 669"/>
                  <a:gd name="T29" fmla="*/ 672 h 714"/>
                  <a:gd name="T30" fmla="*/ 434 w 669"/>
                  <a:gd name="T31" fmla="*/ 698 h 714"/>
                  <a:gd name="T32" fmla="*/ 369 w 669"/>
                  <a:gd name="T33" fmla="*/ 712 h 714"/>
                  <a:gd name="T34" fmla="*/ 335 w 669"/>
                  <a:gd name="T35" fmla="*/ 714 h 714"/>
                  <a:gd name="T36" fmla="*/ 267 w 669"/>
                  <a:gd name="T37" fmla="*/ 707 h 714"/>
                  <a:gd name="T38" fmla="*/ 205 w 669"/>
                  <a:gd name="T39" fmla="*/ 686 h 714"/>
                  <a:gd name="T40" fmla="*/ 148 w 669"/>
                  <a:gd name="T41" fmla="*/ 654 h 714"/>
                  <a:gd name="T42" fmla="*/ 99 w 669"/>
                  <a:gd name="T43" fmla="*/ 610 h 714"/>
                  <a:gd name="T44" fmla="*/ 58 w 669"/>
                  <a:gd name="T45" fmla="*/ 556 h 714"/>
                  <a:gd name="T46" fmla="*/ 27 w 669"/>
                  <a:gd name="T47" fmla="*/ 496 h 714"/>
                  <a:gd name="T48" fmla="*/ 7 w 669"/>
                  <a:gd name="T49" fmla="*/ 429 h 714"/>
                  <a:gd name="T50" fmla="*/ 0 w 669"/>
                  <a:gd name="T51" fmla="*/ 358 h 714"/>
                  <a:gd name="T52" fmla="*/ 3 w 669"/>
                  <a:gd name="T53" fmla="*/ 320 h 714"/>
                  <a:gd name="T54" fmla="*/ 15 w 669"/>
                  <a:gd name="T55" fmla="*/ 252 h 714"/>
                  <a:gd name="T56" fmla="*/ 41 w 669"/>
                  <a:gd name="T57" fmla="*/ 187 h 714"/>
                  <a:gd name="T58" fmla="*/ 77 w 669"/>
                  <a:gd name="T59" fmla="*/ 130 h 714"/>
                  <a:gd name="T60" fmla="*/ 122 w 669"/>
                  <a:gd name="T61" fmla="*/ 83 h 714"/>
                  <a:gd name="T62" fmla="*/ 176 w 669"/>
                  <a:gd name="T63" fmla="*/ 44 h 714"/>
                  <a:gd name="T64" fmla="*/ 236 w 669"/>
                  <a:gd name="T65" fmla="*/ 16 h 714"/>
                  <a:gd name="T66" fmla="*/ 301 w 669"/>
                  <a:gd name="T67" fmla="*/ 3 h 714"/>
                  <a:gd name="T68" fmla="*/ 335 w 669"/>
                  <a:gd name="T69" fmla="*/ 0 h 7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69"/>
                  <a:gd name="T106" fmla="*/ 0 h 714"/>
                  <a:gd name="T107" fmla="*/ 669 w 669"/>
                  <a:gd name="T108" fmla="*/ 714 h 7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69" h="714">
                    <a:moveTo>
                      <a:pt x="335" y="0"/>
                    </a:moveTo>
                    <a:lnTo>
                      <a:pt x="335" y="0"/>
                    </a:lnTo>
                    <a:lnTo>
                      <a:pt x="369" y="3"/>
                    </a:lnTo>
                    <a:lnTo>
                      <a:pt x="401" y="8"/>
                    </a:lnTo>
                    <a:lnTo>
                      <a:pt x="434" y="16"/>
                    </a:lnTo>
                    <a:lnTo>
                      <a:pt x="465" y="29"/>
                    </a:lnTo>
                    <a:lnTo>
                      <a:pt x="494" y="44"/>
                    </a:lnTo>
                    <a:lnTo>
                      <a:pt x="520" y="62"/>
                    </a:lnTo>
                    <a:lnTo>
                      <a:pt x="547" y="83"/>
                    </a:lnTo>
                    <a:lnTo>
                      <a:pt x="571" y="106"/>
                    </a:lnTo>
                    <a:lnTo>
                      <a:pt x="592" y="130"/>
                    </a:lnTo>
                    <a:lnTo>
                      <a:pt x="612" y="158"/>
                    </a:lnTo>
                    <a:lnTo>
                      <a:pt x="629" y="187"/>
                    </a:lnTo>
                    <a:lnTo>
                      <a:pt x="643" y="219"/>
                    </a:lnTo>
                    <a:lnTo>
                      <a:pt x="653" y="252"/>
                    </a:lnTo>
                    <a:lnTo>
                      <a:pt x="663" y="286"/>
                    </a:lnTo>
                    <a:lnTo>
                      <a:pt x="667" y="320"/>
                    </a:lnTo>
                    <a:lnTo>
                      <a:pt x="669" y="358"/>
                    </a:lnTo>
                    <a:lnTo>
                      <a:pt x="667" y="393"/>
                    </a:lnTo>
                    <a:lnTo>
                      <a:pt x="663" y="429"/>
                    </a:lnTo>
                    <a:lnTo>
                      <a:pt x="653" y="463"/>
                    </a:lnTo>
                    <a:lnTo>
                      <a:pt x="643" y="496"/>
                    </a:lnTo>
                    <a:lnTo>
                      <a:pt x="629" y="527"/>
                    </a:lnTo>
                    <a:lnTo>
                      <a:pt x="612" y="556"/>
                    </a:lnTo>
                    <a:lnTo>
                      <a:pt x="592" y="584"/>
                    </a:lnTo>
                    <a:lnTo>
                      <a:pt x="571" y="610"/>
                    </a:lnTo>
                    <a:lnTo>
                      <a:pt x="547" y="633"/>
                    </a:lnTo>
                    <a:lnTo>
                      <a:pt x="520" y="654"/>
                    </a:lnTo>
                    <a:lnTo>
                      <a:pt x="494" y="672"/>
                    </a:lnTo>
                    <a:lnTo>
                      <a:pt x="465" y="686"/>
                    </a:lnTo>
                    <a:lnTo>
                      <a:pt x="434" y="698"/>
                    </a:lnTo>
                    <a:lnTo>
                      <a:pt x="401" y="707"/>
                    </a:lnTo>
                    <a:lnTo>
                      <a:pt x="369" y="712"/>
                    </a:lnTo>
                    <a:lnTo>
                      <a:pt x="335" y="714"/>
                    </a:lnTo>
                    <a:lnTo>
                      <a:pt x="301" y="712"/>
                    </a:lnTo>
                    <a:lnTo>
                      <a:pt x="267" y="707"/>
                    </a:lnTo>
                    <a:lnTo>
                      <a:pt x="236" y="698"/>
                    </a:lnTo>
                    <a:lnTo>
                      <a:pt x="205" y="686"/>
                    </a:lnTo>
                    <a:lnTo>
                      <a:pt x="176" y="672"/>
                    </a:lnTo>
                    <a:lnTo>
                      <a:pt x="148" y="654"/>
                    </a:lnTo>
                    <a:lnTo>
                      <a:pt x="122" y="633"/>
                    </a:lnTo>
                    <a:lnTo>
                      <a:pt x="99" y="610"/>
                    </a:lnTo>
                    <a:lnTo>
                      <a:pt x="77" y="584"/>
                    </a:lnTo>
                    <a:lnTo>
                      <a:pt x="58" y="556"/>
                    </a:lnTo>
                    <a:lnTo>
                      <a:pt x="41" y="527"/>
                    </a:lnTo>
                    <a:lnTo>
                      <a:pt x="27" y="496"/>
                    </a:lnTo>
                    <a:lnTo>
                      <a:pt x="15" y="463"/>
                    </a:lnTo>
                    <a:lnTo>
                      <a:pt x="7" y="429"/>
                    </a:lnTo>
                    <a:lnTo>
                      <a:pt x="3" y="393"/>
                    </a:lnTo>
                    <a:lnTo>
                      <a:pt x="0" y="358"/>
                    </a:lnTo>
                    <a:lnTo>
                      <a:pt x="3" y="320"/>
                    </a:lnTo>
                    <a:lnTo>
                      <a:pt x="7" y="286"/>
                    </a:lnTo>
                    <a:lnTo>
                      <a:pt x="15" y="252"/>
                    </a:lnTo>
                    <a:lnTo>
                      <a:pt x="27" y="219"/>
                    </a:lnTo>
                    <a:lnTo>
                      <a:pt x="41" y="187"/>
                    </a:lnTo>
                    <a:lnTo>
                      <a:pt x="58" y="158"/>
                    </a:lnTo>
                    <a:lnTo>
                      <a:pt x="77" y="130"/>
                    </a:lnTo>
                    <a:lnTo>
                      <a:pt x="99" y="106"/>
                    </a:lnTo>
                    <a:lnTo>
                      <a:pt x="122" y="83"/>
                    </a:lnTo>
                    <a:lnTo>
                      <a:pt x="148" y="62"/>
                    </a:lnTo>
                    <a:lnTo>
                      <a:pt x="176" y="44"/>
                    </a:lnTo>
                    <a:lnTo>
                      <a:pt x="205" y="29"/>
                    </a:lnTo>
                    <a:lnTo>
                      <a:pt x="236" y="16"/>
                    </a:lnTo>
                    <a:lnTo>
                      <a:pt x="267" y="8"/>
                    </a:lnTo>
                    <a:lnTo>
                      <a:pt x="301" y="3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AA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1" name="Freeform 75"/>
              <p:cNvSpPr>
                <a:spLocks/>
              </p:cNvSpPr>
              <p:nvPr/>
            </p:nvSpPr>
            <p:spPr bwMode="auto">
              <a:xfrm rot="267133">
                <a:off x="6683" y="15171"/>
                <a:ext cx="671" cy="717"/>
              </a:xfrm>
              <a:custGeom>
                <a:avLst/>
                <a:gdLst>
                  <a:gd name="T0" fmla="*/ 335 w 671"/>
                  <a:gd name="T1" fmla="*/ 0 h 717"/>
                  <a:gd name="T2" fmla="*/ 403 w 671"/>
                  <a:gd name="T3" fmla="*/ 8 h 717"/>
                  <a:gd name="T4" fmla="*/ 467 w 671"/>
                  <a:gd name="T5" fmla="*/ 28 h 717"/>
                  <a:gd name="T6" fmla="*/ 522 w 671"/>
                  <a:gd name="T7" fmla="*/ 62 h 717"/>
                  <a:gd name="T8" fmla="*/ 573 w 671"/>
                  <a:gd name="T9" fmla="*/ 106 h 717"/>
                  <a:gd name="T10" fmla="*/ 614 w 671"/>
                  <a:gd name="T11" fmla="*/ 158 h 717"/>
                  <a:gd name="T12" fmla="*/ 645 w 671"/>
                  <a:gd name="T13" fmla="*/ 220 h 717"/>
                  <a:gd name="T14" fmla="*/ 665 w 671"/>
                  <a:gd name="T15" fmla="*/ 286 h 717"/>
                  <a:gd name="T16" fmla="*/ 671 w 671"/>
                  <a:gd name="T17" fmla="*/ 358 h 717"/>
                  <a:gd name="T18" fmla="*/ 669 w 671"/>
                  <a:gd name="T19" fmla="*/ 395 h 717"/>
                  <a:gd name="T20" fmla="*/ 657 w 671"/>
                  <a:gd name="T21" fmla="*/ 465 h 717"/>
                  <a:gd name="T22" fmla="*/ 631 w 671"/>
                  <a:gd name="T23" fmla="*/ 529 h 717"/>
                  <a:gd name="T24" fmla="*/ 595 w 671"/>
                  <a:gd name="T25" fmla="*/ 587 h 717"/>
                  <a:gd name="T26" fmla="*/ 549 w 671"/>
                  <a:gd name="T27" fmla="*/ 635 h 717"/>
                  <a:gd name="T28" fmla="*/ 495 w 671"/>
                  <a:gd name="T29" fmla="*/ 674 h 717"/>
                  <a:gd name="T30" fmla="*/ 436 w 671"/>
                  <a:gd name="T31" fmla="*/ 701 h 717"/>
                  <a:gd name="T32" fmla="*/ 369 w 671"/>
                  <a:gd name="T33" fmla="*/ 716 h 717"/>
                  <a:gd name="T34" fmla="*/ 335 w 671"/>
                  <a:gd name="T35" fmla="*/ 717 h 717"/>
                  <a:gd name="T36" fmla="*/ 267 w 671"/>
                  <a:gd name="T37" fmla="*/ 709 h 717"/>
                  <a:gd name="T38" fmla="*/ 206 w 671"/>
                  <a:gd name="T39" fmla="*/ 690 h 717"/>
                  <a:gd name="T40" fmla="*/ 148 w 671"/>
                  <a:gd name="T41" fmla="*/ 656 h 717"/>
                  <a:gd name="T42" fmla="*/ 99 w 671"/>
                  <a:gd name="T43" fmla="*/ 612 h 717"/>
                  <a:gd name="T44" fmla="*/ 57 w 671"/>
                  <a:gd name="T45" fmla="*/ 560 h 717"/>
                  <a:gd name="T46" fmla="*/ 26 w 671"/>
                  <a:gd name="T47" fmla="*/ 498 h 717"/>
                  <a:gd name="T48" fmla="*/ 6 w 671"/>
                  <a:gd name="T49" fmla="*/ 431 h 717"/>
                  <a:gd name="T50" fmla="*/ 0 w 671"/>
                  <a:gd name="T51" fmla="*/ 358 h 717"/>
                  <a:gd name="T52" fmla="*/ 2 w 671"/>
                  <a:gd name="T53" fmla="*/ 322 h 717"/>
                  <a:gd name="T54" fmla="*/ 16 w 671"/>
                  <a:gd name="T55" fmla="*/ 252 h 717"/>
                  <a:gd name="T56" fmla="*/ 40 w 671"/>
                  <a:gd name="T57" fmla="*/ 189 h 717"/>
                  <a:gd name="T58" fmla="*/ 77 w 671"/>
                  <a:gd name="T59" fmla="*/ 130 h 717"/>
                  <a:gd name="T60" fmla="*/ 122 w 671"/>
                  <a:gd name="T61" fmla="*/ 83 h 717"/>
                  <a:gd name="T62" fmla="*/ 176 w 671"/>
                  <a:gd name="T63" fmla="*/ 44 h 717"/>
                  <a:gd name="T64" fmla="*/ 237 w 671"/>
                  <a:gd name="T65" fmla="*/ 16 h 717"/>
                  <a:gd name="T66" fmla="*/ 301 w 671"/>
                  <a:gd name="T67" fmla="*/ 2 h 717"/>
                  <a:gd name="T68" fmla="*/ 335 w 671"/>
                  <a:gd name="T69" fmla="*/ 0 h 7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1"/>
                  <a:gd name="T106" fmla="*/ 0 h 717"/>
                  <a:gd name="T107" fmla="*/ 671 w 671"/>
                  <a:gd name="T108" fmla="*/ 717 h 7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1" h="717">
                    <a:moveTo>
                      <a:pt x="335" y="0"/>
                    </a:moveTo>
                    <a:lnTo>
                      <a:pt x="335" y="0"/>
                    </a:lnTo>
                    <a:lnTo>
                      <a:pt x="369" y="2"/>
                    </a:lnTo>
                    <a:lnTo>
                      <a:pt x="403" y="8"/>
                    </a:lnTo>
                    <a:lnTo>
                      <a:pt x="436" y="16"/>
                    </a:lnTo>
                    <a:lnTo>
                      <a:pt x="467" y="28"/>
                    </a:lnTo>
                    <a:lnTo>
                      <a:pt x="495" y="44"/>
                    </a:lnTo>
                    <a:lnTo>
                      <a:pt x="522" y="62"/>
                    </a:lnTo>
                    <a:lnTo>
                      <a:pt x="549" y="83"/>
                    </a:lnTo>
                    <a:lnTo>
                      <a:pt x="573" y="106"/>
                    </a:lnTo>
                    <a:lnTo>
                      <a:pt x="595" y="130"/>
                    </a:lnTo>
                    <a:lnTo>
                      <a:pt x="614" y="158"/>
                    </a:lnTo>
                    <a:lnTo>
                      <a:pt x="631" y="189"/>
                    </a:lnTo>
                    <a:lnTo>
                      <a:pt x="645" y="220"/>
                    </a:lnTo>
                    <a:lnTo>
                      <a:pt x="657" y="252"/>
                    </a:lnTo>
                    <a:lnTo>
                      <a:pt x="665" y="286"/>
                    </a:lnTo>
                    <a:lnTo>
                      <a:pt x="669" y="322"/>
                    </a:lnTo>
                    <a:lnTo>
                      <a:pt x="671" y="358"/>
                    </a:lnTo>
                    <a:lnTo>
                      <a:pt x="669" y="395"/>
                    </a:lnTo>
                    <a:lnTo>
                      <a:pt x="665" y="431"/>
                    </a:lnTo>
                    <a:lnTo>
                      <a:pt x="657" y="465"/>
                    </a:lnTo>
                    <a:lnTo>
                      <a:pt x="645" y="498"/>
                    </a:lnTo>
                    <a:lnTo>
                      <a:pt x="631" y="529"/>
                    </a:lnTo>
                    <a:lnTo>
                      <a:pt x="614" y="560"/>
                    </a:lnTo>
                    <a:lnTo>
                      <a:pt x="595" y="587"/>
                    </a:lnTo>
                    <a:lnTo>
                      <a:pt x="573" y="612"/>
                    </a:lnTo>
                    <a:lnTo>
                      <a:pt x="549" y="635"/>
                    </a:lnTo>
                    <a:lnTo>
                      <a:pt x="522" y="656"/>
                    </a:lnTo>
                    <a:lnTo>
                      <a:pt x="495" y="674"/>
                    </a:lnTo>
                    <a:lnTo>
                      <a:pt x="467" y="690"/>
                    </a:lnTo>
                    <a:lnTo>
                      <a:pt x="436" y="701"/>
                    </a:lnTo>
                    <a:lnTo>
                      <a:pt x="403" y="709"/>
                    </a:lnTo>
                    <a:lnTo>
                      <a:pt x="369" y="716"/>
                    </a:lnTo>
                    <a:lnTo>
                      <a:pt x="335" y="717"/>
                    </a:lnTo>
                    <a:lnTo>
                      <a:pt x="301" y="716"/>
                    </a:lnTo>
                    <a:lnTo>
                      <a:pt x="267" y="709"/>
                    </a:lnTo>
                    <a:lnTo>
                      <a:pt x="237" y="701"/>
                    </a:lnTo>
                    <a:lnTo>
                      <a:pt x="206" y="690"/>
                    </a:lnTo>
                    <a:lnTo>
                      <a:pt x="176" y="674"/>
                    </a:lnTo>
                    <a:lnTo>
                      <a:pt x="148" y="656"/>
                    </a:lnTo>
                    <a:lnTo>
                      <a:pt x="122" y="635"/>
                    </a:lnTo>
                    <a:lnTo>
                      <a:pt x="99" y="612"/>
                    </a:lnTo>
                    <a:lnTo>
                      <a:pt x="77" y="587"/>
                    </a:lnTo>
                    <a:lnTo>
                      <a:pt x="57" y="560"/>
                    </a:lnTo>
                    <a:lnTo>
                      <a:pt x="40" y="529"/>
                    </a:lnTo>
                    <a:lnTo>
                      <a:pt x="26" y="498"/>
                    </a:lnTo>
                    <a:lnTo>
                      <a:pt x="16" y="465"/>
                    </a:lnTo>
                    <a:lnTo>
                      <a:pt x="6" y="431"/>
                    </a:lnTo>
                    <a:lnTo>
                      <a:pt x="2" y="395"/>
                    </a:lnTo>
                    <a:lnTo>
                      <a:pt x="0" y="358"/>
                    </a:lnTo>
                    <a:lnTo>
                      <a:pt x="2" y="322"/>
                    </a:lnTo>
                    <a:lnTo>
                      <a:pt x="6" y="286"/>
                    </a:lnTo>
                    <a:lnTo>
                      <a:pt x="16" y="252"/>
                    </a:lnTo>
                    <a:lnTo>
                      <a:pt x="26" y="220"/>
                    </a:lnTo>
                    <a:lnTo>
                      <a:pt x="40" y="189"/>
                    </a:lnTo>
                    <a:lnTo>
                      <a:pt x="57" y="158"/>
                    </a:lnTo>
                    <a:lnTo>
                      <a:pt x="77" y="130"/>
                    </a:lnTo>
                    <a:lnTo>
                      <a:pt x="99" y="106"/>
                    </a:lnTo>
                    <a:lnTo>
                      <a:pt x="122" y="83"/>
                    </a:lnTo>
                    <a:lnTo>
                      <a:pt x="148" y="62"/>
                    </a:lnTo>
                    <a:lnTo>
                      <a:pt x="176" y="44"/>
                    </a:lnTo>
                    <a:lnTo>
                      <a:pt x="206" y="28"/>
                    </a:lnTo>
                    <a:lnTo>
                      <a:pt x="237" y="16"/>
                    </a:lnTo>
                    <a:lnTo>
                      <a:pt x="267" y="8"/>
                    </a:lnTo>
                    <a:lnTo>
                      <a:pt x="301" y="2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FAA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2" name="Freeform 76"/>
              <p:cNvSpPr>
                <a:spLocks/>
              </p:cNvSpPr>
              <p:nvPr/>
            </p:nvSpPr>
            <p:spPr bwMode="auto">
              <a:xfrm rot="267133">
                <a:off x="6680" y="15170"/>
                <a:ext cx="675" cy="720"/>
              </a:xfrm>
              <a:custGeom>
                <a:avLst/>
                <a:gdLst>
                  <a:gd name="T0" fmla="*/ 337 w 675"/>
                  <a:gd name="T1" fmla="*/ 0 h 720"/>
                  <a:gd name="T2" fmla="*/ 405 w 675"/>
                  <a:gd name="T3" fmla="*/ 6 h 720"/>
                  <a:gd name="T4" fmla="*/ 468 w 675"/>
                  <a:gd name="T5" fmla="*/ 27 h 720"/>
                  <a:gd name="T6" fmla="*/ 525 w 675"/>
                  <a:gd name="T7" fmla="*/ 61 h 720"/>
                  <a:gd name="T8" fmla="*/ 576 w 675"/>
                  <a:gd name="T9" fmla="*/ 105 h 720"/>
                  <a:gd name="T10" fmla="*/ 617 w 675"/>
                  <a:gd name="T11" fmla="*/ 157 h 720"/>
                  <a:gd name="T12" fmla="*/ 649 w 675"/>
                  <a:gd name="T13" fmla="*/ 219 h 720"/>
                  <a:gd name="T14" fmla="*/ 668 w 675"/>
                  <a:gd name="T15" fmla="*/ 287 h 720"/>
                  <a:gd name="T16" fmla="*/ 675 w 675"/>
                  <a:gd name="T17" fmla="*/ 359 h 720"/>
                  <a:gd name="T18" fmla="*/ 674 w 675"/>
                  <a:gd name="T19" fmla="*/ 396 h 720"/>
                  <a:gd name="T20" fmla="*/ 660 w 675"/>
                  <a:gd name="T21" fmla="*/ 466 h 720"/>
                  <a:gd name="T22" fmla="*/ 634 w 675"/>
                  <a:gd name="T23" fmla="*/ 531 h 720"/>
                  <a:gd name="T24" fmla="*/ 598 w 675"/>
                  <a:gd name="T25" fmla="*/ 588 h 720"/>
                  <a:gd name="T26" fmla="*/ 552 w 675"/>
                  <a:gd name="T27" fmla="*/ 637 h 720"/>
                  <a:gd name="T28" fmla="*/ 498 w 675"/>
                  <a:gd name="T29" fmla="*/ 676 h 720"/>
                  <a:gd name="T30" fmla="*/ 437 w 675"/>
                  <a:gd name="T31" fmla="*/ 704 h 720"/>
                  <a:gd name="T32" fmla="*/ 372 w 675"/>
                  <a:gd name="T33" fmla="*/ 717 h 720"/>
                  <a:gd name="T34" fmla="*/ 337 w 675"/>
                  <a:gd name="T35" fmla="*/ 720 h 720"/>
                  <a:gd name="T36" fmla="*/ 270 w 675"/>
                  <a:gd name="T37" fmla="*/ 712 h 720"/>
                  <a:gd name="T38" fmla="*/ 207 w 675"/>
                  <a:gd name="T39" fmla="*/ 691 h 720"/>
                  <a:gd name="T40" fmla="*/ 150 w 675"/>
                  <a:gd name="T41" fmla="*/ 658 h 720"/>
                  <a:gd name="T42" fmla="*/ 99 w 675"/>
                  <a:gd name="T43" fmla="*/ 614 h 720"/>
                  <a:gd name="T44" fmla="*/ 59 w 675"/>
                  <a:gd name="T45" fmla="*/ 561 h 720"/>
                  <a:gd name="T46" fmla="*/ 26 w 675"/>
                  <a:gd name="T47" fmla="*/ 499 h 720"/>
                  <a:gd name="T48" fmla="*/ 8 w 675"/>
                  <a:gd name="T49" fmla="*/ 432 h 720"/>
                  <a:gd name="T50" fmla="*/ 0 w 675"/>
                  <a:gd name="T51" fmla="*/ 359 h 720"/>
                  <a:gd name="T52" fmla="*/ 2 w 675"/>
                  <a:gd name="T53" fmla="*/ 323 h 720"/>
                  <a:gd name="T54" fmla="*/ 15 w 675"/>
                  <a:gd name="T55" fmla="*/ 252 h 720"/>
                  <a:gd name="T56" fmla="*/ 42 w 675"/>
                  <a:gd name="T57" fmla="*/ 188 h 720"/>
                  <a:gd name="T58" fmla="*/ 77 w 675"/>
                  <a:gd name="T59" fmla="*/ 130 h 720"/>
                  <a:gd name="T60" fmla="*/ 124 w 675"/>
                  <a:gd name="T61" fmla="*/ 81 h 720"/>
                  <a:gd name="T62" fmla="*/ 178 w 675"/>
                  <a:gd name="T63" fmla="*/ 42 h 720"/>
                  <a:gd name="T64" fmla="*/ 238 w 675"/>
                  <a:gd name="T65" fmla="*/ 16 h 720"/>
                  <a:gd name="T66" fmla="*/ 303 w 675"/>
                  <a:gd name="T67" fmla="*/ 1 h 720"/>
                  <a:gd name="T68" fmla="*/ 337 w 675"/>
                  <a:gd name="T69" fmla="*/ 0 h 7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5"/>
                  <a:gd name="T106" fmla="*/ 0 h 720"/>
                  <a:gd name="T107" fmla="*/ 675 w 675"/>
                  <a:gd name="T108" fmla="*/ 720 h 7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5" h="720">
                    <a:moveTo>
                      <a:pt x="337" y="0"/>
                    </a:moveTo>
                    <a:lnTo>
                      <a:pt x="337" y="0"/>
                    </a:lnTo>
                    <a:lnTo>
                      <a:pt x="372" y="1"/>
                    </a:lnTo>
                    <a:lnTo>
                      <a:pt x="405" y="6"/>
                    </a:lnTo>
                    <a:lnTo>
                      <a:pt x="437" y="16"/>
                    </a:lnTo>
                    <a:lnTo>
                      <a:pt x="468" y="27"/>
                    </a:lnTo>
                    <a:lnTo>
                      <a:pt x="498" y="42"/>
                    </a:lnTo>
                    <a:lnTo>
                      <a:pt x="525" y="61"/>
                    </a:lnTo>
                    <a:lnTo>
                      <a:pt x="552" y="81"/>
                    </a:lnTo>
                    <a:lnTo>
                      <a:pt x="576" y="105"/>
                    </a:lnTo>
                    <a:lnTo>
                      <a:pt x="598" y="130"/>
                    </a:lnTo>
                    <a:lnTo>
                      <a:pt x="617" y="157"/>
                    </a:lnTo>
                    <a:lnTo>
                      <a:pt x="634" y="188"/>
                    </a:lnTo>
                    <a:lnTo>
                      <a:pt x="649" y="219"/>
                    </a:lnTo>
                    <a:lnTo>
                      <a:pt x="660" y="252"/>
                    </a:lnTo>
                    <a:lnTo>
                      <a:pt x="668" y="287"/>
                    </a:lnTo>
                    <a:lnTo>
                      <a:pt x="674" y="323"/>
                    </a:lnTo>
                    <a:lnTo>
                      <a:pt x="675" y="359"/>
                    </a:lnTo>
                    <a:lnTo>
                      <a:pt x="674" y="396"/>
                    </a:lnTo>
                    <a:lnTo>
                      <a:pt x="668" y="432"/>
                    </a:lnTo>
                    <a:lnTo>
                      <a:pt x="660" y="466"/>
                    </a:lnTo>
                    <a:lnTo>
                      <a:pt x="649" y="499"/>
                    </a:lnTo>
                    <a:lnTo>
                      <a:pt x="634" y="531"/>
                    </a:lnTo>
                    <a:lnTo>
                      <a:pt x="617" y="561"/>
                    </a:lnTo>
                    <a:lnTo>
                      <a:pt x="598" y="588"/>
                    </a:lnTo>
                    <a:lnTo>
                      <a:pt x="576" y="614"/>
                    </a:lnTo>
                    <a:lnTo>
                      <a:pt x="552" y="637"/>
                    </a:lnTo>
                    <a:lnTo>
                      <a:pt x="525" y="658"/>
                    </a:lnTo>
                    <a:lnTo>
                      <a:pt x="498" y="676"/>
                    </a:lnTo>
                    <a:lnTo>
                      <a:pt x="468" y="691"/>
                    </a:lnTo>
                    <a:lnTo>
                      <a:pt x="437" y="704"/>
                    </a:lnTo>
                    <a:lnTo>
                      <a:pt x="405" y="712"/>
                    </a:lnTo>
                    <a:lnTo>
                      <a:pt x="372" y="717"/>
                    </a:lnTo>
                    <a:lnTo>
                      <a:pt x="337" y="720"/>
                    </a:lnTo>
                    <a:lnTo>
                      <a:pt x="303" y="717"/>
                    </a:lnTo>
                    <a:lnTo>
                      <a:pt x="270" y="712"/>
                    </a:lnTo>
                    <a:lnTo>
                      <a:pt x="238" y="704"/>
                    </a:lnTo>
                    <a:lnTo>
                      <a:pt x="207" y="691"/>
                    </a:lnTo>
                    <a:lnTo>
                      <a:pt x="178" y="676"/>
                    </a:lnTo>
                    <a:lnTo>
                      <a:pt x="150" y="658"/>
                    </a:lnTo>
                    <a:lnTo>
                      <a:pt x="124" y="637"/>
                    </a:lnTo>
                    <a:lnTo>
                      <a:pt x="99" y="614"/>
                    </a:lnTo>
                    <a:lnTo>
                      <a:pt x="77" y="588"/>
                    </a:lnTo>
                    <a:lnTo>
                      <a:pt x="59" y="561"/>
                    </a:lnTo>
                    <a:lnTo>
                      <a:pt x="42" y="531"/>
                    </a:lnTo>
                    <a:lnTo>
                      <a:pt x="26" y="499"/>
                    </a:lnTo>
                    <a:lnTo>
                      <a:pt x="15" y="466"/>
                    </a:lnTo>
                    <a:lnTo>
                      <a:pt x="8" y="432"/>
                    </a:lnTo>
                    <a:lnTo>
                      <a:pt x="2" y="396"/>
                    </a:lnTo>
                    <a:lnTo>
                      <a:pt x="0" y="359"/>
                    </a:lnTo>
                    <a:lnTo>
                      <a:pt x="2" y="323"/>
                    </a:lnTo>
                    <a:lnTo>
                      <a:pt x="8" y="287"/>
                    </a:lnTo>
                    <a:lnTo>
                      <a:pt x="15" y="252"/>
                    </a:lnTo>
                    <a:lnTo>
                      <a:pt x="26" y="219"/>
                    </a:lnTo>
                    <a:lnTo>
                      <a:pt x="42" y="188"/>
                    </a:lnTo>
                    <a:lnTo>
                      <a:pt x="59" y="157"/>
                    </a:lnTo>
                    <a:lnTo>
                      <a:pt x="77" y="130"/>
                    </a:lnTo>
                    <a:lnTo>
                      <a:pt x="99" y="105"/>
                    </a:lnTo>
                    <a:lnTo>
                      <a:pt x="124" y="81"/>
                    </a:lnTo>
                    <a:lnTo>
                      <a:pt x="150" y="61"/>
                    </a:lnTo>
                    <a:lnTo>
                      <a:pt x="178" y="42"/>
                    </a:lnTo>
                    <a:lnTo>
                      <a:pt x="207" y="27"/>
                    </a:lnTo>
                    <a:lnTo>
                      <a:pt x="238" y="16"/>
                    </a:lnTo>
                    <a:lnTo>
                      <a:pt x="270" y="6"/>
                    </a:lnTo>
                    <a:lnTo>
                      <a:pt x="303" y="1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A9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3" name="Freeform 77"/>
              <p:cNvSpPr>
                <a:spLocks/>
              </p:cNvSpPr>
              <p:nvPr/>
            </p:nvSpPr>
            <p:spPr bwMode="auto">
              <a:xfrm rot="267133">
                <a:off x="6677" y="15166"/>
                <a:ext cx="678" cy="724"/>
              </a:xfrm>
              <a:custGeom>
                <a:avLst/>
                <a:gdLst>
                  <a:gd name="T0" fmla="*/ 340 w 678"/>
                  <a:gd name="T1" fmla="*/ 0 h 724"/>
                  <a:gd name="T2" fmla="*/ 408 w 678"/>
                  <a:gd name="T3" fmla="*/ 8 h 724"/>
                  <a:gd name="T4" fmla="*/ 471 w 678"/>
                  <a:gd name="T5" fmla="*/ 30 h 724"/>
                  <a:gd name="T6" fmla="*/ 528 w 678"/>
                  <a:gd name="T7" fmla="*/ 62 h 724"/>
                  <a:gd name="T8" fmla="*/ 579 w 678"/>
                  <a:gd name="T9" fmla="*/ 108 h 724"/>
                  <a:gd name="T10" fmla="*/ 621 w 678"/>
                  <a:gd name="T11" fmla="*/ 161 h 724"/>
                  <a:gd name="T12" fmla="*/ 652 w 678"/>
                  <a:gd name="T13" fmla="*/ 222 h 724"/>
                  <a:gd name="T14" fmla="*/ 672 w 678"/>
                  <a:gd name="T15" fmla="*/ 290 h 724"/>
                  <a:gd name="T16" fmla="*/ 678 w 678"/>
                  <a:gd name="T17" fmla="*/ 363 h 724"/>
                  <a:gd name="T18" fmla="*/ 677 w 678"/>
                  <a:gd name="T19" fmla="*/ 400 h 724"/>
                  <a:gd name="T20" fmla="*/ 663 w 678"/>
                  <a:gd name="T21" fmla="*/ 470 h 724"/>
                  <a:gd name="T22" fmla="*/ 638 w 678"/>
                  <a:gd name="T23" fmla="*/ 535 h 724"/>
                  <a:gd name="T24" fmla="*/ 601 w 678"/>
                  <a:gd name="T25" fmla="*/ 592 h 724"/>
                  <a:gd name="T26" fmla="*/ 555 w 678"/>
                  <a:gd name="T27" fmla="*/ 641 h 724"/>
                  <a:gd name="T28" fmla="*/ 501 w 678"/>
                  <a:gd name="T29" fmla="*/ 680 h 724"/>
                  <a:gd name="T30" fmla="*/ 440 w 678"/>
                  <a:gd name="T31" fmla="*/ 708 h 724"/>
                  <a:gd name="T32" fmla="*/ 374 w 678"/>
                  <a:gd name="T33" fmla="*/ 722 h 724"/>
                  <a:gd name="T34" fmla="*/ 340 w 678"/>
                  <a:gd name="T35" fmla="*/ 724 h 724"/>
                  <a:gd name="T36" fmla="*/ 272 w 678"/>
                  <a:gd name="T37" fmla="*/ 718 h 724"/>
                  <a:gd name="T38" fmla="*/ 209 w 678"/>
                  <a:gd name="T39" fmla="*/ 696 h 724"/>
                  <a:gd name="T40" fmla="*/ 150 w 678"/>
                  <a:gd name="T41" fmla="*/ 662 h 724"/>
                  <a:gd name="T42" fmla="*/ 100 w 678"/>
                  <a:gd name="T43" fmla="*/ 618 h 724"/>
                  <a:gd name="T44" fmla="*/ 59 w 678"/>
                  <a:gd name="T45" fmla="*/ 565 h 724"/>
                  <a:gd name="T46" fmla="*/ 28 w 678"/>
                  <a:gd name="T47" fmla="*/ 503 h 724"/>
                  <a:gd name="T48" fmla="*/ 8 w 678"/>
                  <a:gd name="T49" fmla="*/ 436 h 724"/>
                  <a:gd name="T50" fmla="*/ 0 w 678"/>
                  <a:gd name="T51" fmla="*/ 363 h 724"/>
                  <a:gd name="T52" fmla="*/ 3 w 678"/>
                  <a:gd name="T53" fmla="*/ 326 h 724"/>
                  <a:gd name="T54" fmla="*/ 15 w 678"/>
                  <a:gd name="T55" fmla="*/ 256 h 724"/>
                  <a:gd name="T56" fmla="*/ 42 w 678"/>
                  <a:gd name="T57" fmla="*/ 191 h 724"/>
                  <a:gd name="T58" fmla="*/ 79 w 678"/>
                  <a:gd name="T59" fmla="*/ 132 h 724"/>
                  <a:gd name="T60" fmla="*/ 124 w 678"/>
                  <a:gd name="T61" fmla="*/ 83 h 724"/>
                  <a:gd name="T62" fmla="*/ 178 w 678"/>
                  <a:gd name="T63" fmla="*/ 44 h 724"/>
                  <a:gd name="T64" fmla="*/ 239 w 678"/>
                  <a:gd name="T65" fmla="*/ 17 h 724"/>
                  <a:gd name="T66" fmla="*/ 304 w 678"/>
                  <a:gd name="T67" fmla="*/ 2 h 724"/>
                  <a:gd name="T68" fmla="*/ 340 w 678"/>
                  <a:gd name="T69" fmla="*/ 0 h 7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8"/>
                  <a:gd name="T106" fmla="*/ 0 h 724"/>
                  <a:gd name="T107" fmla="*/ 678 w 678"/>
                  <a:gd name="T108" fmla="*/ 724 h 7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8" h="724">
                    <a:moveTo>
                      <a:pt x="340" y="0"/>
                    </a:moveTo>
                    <a:lnTo>
                      <a:pt x="340" y="0"/>
                    </a:lnTo>
                    <a:lnTo>
                      <a:pt x="374" y="2"/>
                    </a:lnTo>
                    <a:lnTo>
                      <a:pt x="408" y="8"/>
                    </a:lnTo>
                    <a:lnTo>
                      <a:pt x="440" y="17"/>
                    </a:lnTo>
                    <a:lnTo>
                      <a:pt x="471" y="30"/>
                    </a:lnTo>
                    <a:lnTo>
                      <a:pt x="501" y="44"/>
                    </a:lnTo>
                    <a:lnTo>
                      <a:pt x="528" y="62"/>
                    </a:lnTo>
                    <a:lnTo>
                      <a:pt x="555" y="83"/>
                    </a:lnTo>
                    <a:lnTo>
                      <a:pt x="579" y="108"/>
                    </a:lnTo>
                    <a:lnTo>
                      <a:pt x="601" y="132"/>
                    </a:lnTo>
                    <a:lnTo>
                      <a:pt x="621" y="161"/>
                    </a:lnTo>
                    <a:lnTo>
                      <a:pt x="638" y="191"/>
                    </a:lnTo>
                    <a:lnTo>
                      <a:pt x="652" y="222"/>
                    </a:lnTo>
                    <a:lnTo>
                      <a:pt x="663" y="256"/>
                    </a:lnTo>
                    <a:lnTo>
                      <a:pt x="672" y="290"/>
                    </a:lnTo>
                    <a:lnTo>
                      <a:pt x="677" y="326"/>
                    </a:lnTo>
                    <a:lnTo>
                      <a:pt x="678" y="363"/>
                    </a:lnTo>
                    <a:lnTo>
                      <a:pt x="677" y="400"/>
                    </a:lnTo>
                    <a:lnTo>
                      <a:pt x="672" y="436"/>
                    </a:lnTo>
                    <a:lnTo>
                      <a:pt x="663" y="470"/>
                    </a:lnTo>
                    <a:lnTo>
                      <a:pt x="652" y="503"/>
                    </a:lnTo>
                    <a:lnTo>
                      <a:pt x="638" y="535"/>
                    </a:lnTo>
                    <a:lnTo>
                      <a:pt x="621" y="565"/>
                    </a:lnTo>
                    <a:lnTo>
                      <a:pt x="601" y="592"/>
                    </a:lnTo>
                    <a:lnTo>
                      <a:pt x="579" y="618"/>
                    </a:lnTo>
                    <a:lnTo>
                      <a:pt x="555" y="641"/>
                    </a:lnTo>
                    <a:lnTo>
                      <a:pt x="528" y="662"/>
                    </a:lnTo>
                    <a:lnTo>
                      <a:pt x="501" y="680"/>
                    </a:lnTo>
                    <a:lnTo>
                      <a:pt x="471" y="696"/>
                    </a:lnTo>
                    <a:lnTo>
                      <a:pt x="440" y="708"/>
                    </a:lnTo>
                    <a:lnTo>
                      <a:pt x="408" y="718"/>
                    </a:lnTo>
                    <a:lnTo>
                      <a:pt x="374" y="722"/>
                    </a:lnTo>
                    <a:lnTo>
                      <a:pt x="340" y="724"/>
                    </a:lnTo>
                    <a:lnTo>
                      <a:pt x="304" y="722"/>
                    </a:lnTo>
                    <a:lnTo>
                      <a:pt x="272" y="718"/>
                    </a:lnTo>
                    <a:lnTo>
                      <a:pt x="239" y="708"/>
                    </a:lnTo>
                    <a:lnTo>
                      <a:pt x="209" y="696"/>
                    </a:lnTo>
                    <a:lnTo>
                      <a:pt x="178" y="680"/>
                    </a:lnTo>
                    <a:lnTo>
                      <a:pt x="150" y="662"/>
                    </a:lnTo>
                    <a:lnTo>
                      <a:pt x="124" y="641"/>
                    </a:lnTo>
                    <a:lnTo>
                      <a:pt x="100" y="618"/>
                    </a:lnTo>
                    <a:lnTo>
                      <a:pt x="79" y="592"/>
                    </a:lnTo>
                    <a:lnTo>
                      <a:pt x="59" y="565"/>
                    </a:lnTo>
                    <a:lnTo>
                      <a:pt x="42" y="535"/>
                    </a:lnTo>
                    <a:lnTo>
                      <a:pt x="28" y="503"/>
                    </a:lnTo>
                    <a:lnTo>
                      <a:pt x="15" y="470"/>
                    </a:lnTo>
                    <a:lnTo>
                      <a:pt x="8" y="436"/>
                    </a:lnTo>
                    <a:lnTo>
                      <a:pt x="3" y="400"/>
                    </a:lnTo>
                    <a:lnTo>
                      <a:pt x="0" y="363"/>
                    </a:lnTo>
                    <a:lnTo>
                      <a:pt x="3" y="326"/>
                    </a:lnTo>
                    <a:lnTo>
                      <a:pt x="8" y="290"/>
                    </a:lnTo>
                    <a:lnTo>
                      <a:pt x="15" y="256"/>
                    </a:lnTo>
                    <a:lnTo>
                      <a:pt x="28" y="222"/>
                    </a:lnTo>
                    <a:lnTo>
                      <a:pt x="42" y="191"/>
                    </a:lnTo>
                    <a:lnTo>
                      <a:pt x="59" y="161"/>
                    </a:lnTo>
                    <a:lnTo>
                      <a:pt x="79" y="132"/>
                    </a:lnTo>
                    <a:lnTo>
                      <a:pt x="100" y="108"/>
                    </a:lnTo>
                    <a:lnTo>
                      <a:pt x="124" y="83"/>
                    </a:lnTo>
                    <a:lnTo>
                      <a:pt x="150" y="62"/>
                    </a:lnTo>
                    <a:lnTo>
                      <a:pt x="178" y="44"/>
                    </a:lnTo>
                    <a:lnTo>
                      <a:pt x="209" y="30"/>
                    </a:lnTo>
                    <a:lnTo>
                      <a:pt x="239" y="17"/>
                    </a:lnTo>
                    <a:lnTo>
                      <a:pt x="272" y="8"/>
                    </a:lnTo>
                    <a:lnTo>
                      <a:pt x="304" y="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A9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4" name="Freeform 78"/>
              <p:cNvSpPr>
                <a:spLocks/>
              </p:cNvSpPr>
              <p:nvPr/>
            </p:nvSpPr>
            <p:spPr bwMode="auto">
              <a:xfrm rot="267133">
                <a:off x="6675" y="15165"/>
                <a:ext cx="682" cy="727"/>
              </a:xfrm>
              <a:custGeom>
                <a:avLst/>
                <a:gdLst>
                  <a:gd name="T0" fmla="*/ 340 w 682"/>
                  <a:gd name="T1" fmla="*/ 0 h 727"/>
                  <a:gd name="T2" fmla="*/ 408 w 682"/>
                  <a:gd name="T3" fmla="*/ 6 h 727"/>
                  <a:gd name="T4" fmla="*/ 473 w 682"/>
                  <a:gd name="T5" fmla="*/ 29 h 727"/>
                  <a:gd name="T6" fmla="*/ 530 w 682"/>
                  <a:gd name="T7" fmla="*/ 62 h 727"/>
                  <a:gd name="T8" fmla="*/ 581 w 682"/>
                  <a:gd name="T9" fmla="*/ 107 h 727"/>
                  <a:gd name="T10" fmla="*/ 623 w 682"/>
                  <a:gd name="T11" fmla="*/ 161 h 727"/>
                  <a:gd name="T12" fmla="*/ 654 w 682"/>
                  <a:gd name="T13" fmla="*/ 223 h 727"/>
                  <a:gd name="T14" fmla="*/ 674 w 682"/>
                  <a:gd name="T15" fmla="*/ 291 h 727"/>
                  <a:gd name="T16" fmla="*/ 682 w 682"/>
                  <a:gd name="T17" fmla="*/ 362 h 727"/>
                  <a:gd name="T18" fmla="*/ 679 w 682"/>
                  <a:gd name="T19" fmla="*/ 400 h 727"/>
                  <a:gd name="T20" fmla="*/ 666 w 682"/>
                  <a:gd name="T21" fmla="*/ 471 h 727"/>
                  <a:gd name="T22" fmla="*/ 640 w 682"/>
                  <a:gd name="T23" fmla="*/ 536 h 727"/>
                  <a:gd name="T24" fmla="*/ 603 w 682"/>
                  <a:gd name="T25" fmla="*/ 595 h 727"/>
                  <a:gd name="T26" fmla="*/ 557 w 682"/>
                  <a:gd name="T27" fmla="*/ 644 h 727"/>
                  <a:gd name="T28" fmla="*/ 503 w 682"/>
                  <a:gd name="T29" fmla="*/ 683 h 727"/>
                  <a:gd name="T30" fmla="*/ 442 w 682"/>
                  <a:gd name="T31" fmla="*/ 710 h 727"/>
                  <a:gd name="T32" fmla="*/ 376 w 682"/>
                  <a:gd name="T33" fmla="*/ 725 h 727"/>
                  <a:gd name="T34" fmla="*/ 340 w 682"/>
                  <a:gd name="T35" fmla="*/ 727 h 727"/>
                  <a:gd name="T36" fmla="*/ 272 w 682"/>
                  <a:gd name="T37" fmla="*/ 720 h 727"/>
                  <a:gd name="T38" fmla="*/ 209 w 682"/>
                  <a:gd name="T39" fmla="*/ 697 h 727"/>
                  <a:gd name="T40" fmla="*/ 150 w 682"/>
                  <a:gd name="T41" fmla="*/ 665 h 727"/>
                  <a:gd name="T42" fmla="*/ 99 w 682"/>
                  <a:gd name="T43" fmla="*/ 619 h 727"/>
                  <a:gd name="T44" fmla="*/ 58 w 682"/>
                  <a:gd name="T45" fmla="*/ 566 h 727"/>
                  <a:gd name="T46" fmla="*/ 27 w 682"/>
                  <a:gd name="T47" fmla="*/ 504 h 727"/>
                  <a:gd name="T48" fmla="*/ 7 w 682"/>
                  <a:gd name="T49" fmla="*/ 436 h 727"/>
                  <a:gd name="T50" fmla="*/ 0 w 682"/>
                  <a:gd name="T51" fmla="*/ 362 h 727"/>
                  <a:gd name="T52" fmla="*/ 2 w 682"/>
                  <a:gd name="T53" fmla="*/ 327 h 727"/>
                  <a:gd name="T54" fmla="*/ 16 w 682"/>
                  <a:gd name="T55" fmla="*/ 255 h 727"/>
                  <a:gd name="T56" fmla="*/ 41 w 682"/>
                  <a:gd name="T57" fmla="*/ 190 h 727"/>
                  <a:gd name="T58" fmla="*/ 78 w 682"/>
                  <a:gd name="T59" fmla="*/ 131 h 727"/>
                  <a:gd name="T60" fmla="*/ 124 w 682"/>
                  <a:gd name="T61" fmla="*/ 83 h 727"/>
                  <a:gd name="T62" fmla="*/ 178 w 682"/>
                  <a:gd name="T63" fmla="*/ 44 h 727"/>
                  <a:gd name="T64" fmla="*/ 240 w 682"/>
                  <a:gd name="T65" fmla="*/ 16 h 727"/>
                  <a:gd name="T66" fmla="*/ 306 w 682"/>
                  <a:gd name="T67" fmla="*/ 1 h 727"/>
                  <a:gd name="T68" fmla="*/ 340 w 682"/>
                  <a:gd name="T69" fmla="*/ 0 h 7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82"/>
                  <a:gd name="T106" fmla="*/ 0 h 727"/>
                  <a:gd name="T107" fmla="*/ 682 w 682"/>
                  <a:gd name="T108" fmla="*/ 727 h 7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82" h="727">
                    <a:moveTo>
                      <a:pt x="340" y="0"/>
                    </a:moveTo>
                    <a:lnTo>
                      <a:pt x="340" y="0"/>
                    </a:lnTo>
                    <a:lnTo>
                      <a:pt x="376" y="1"/>
                    </a:lnTo>
                    <a:lnTo>
                      <a:pt x="408" y="6"/>
                    </a:lnTo>
                    <a:lnTo>
                      <a:pt x="442" y="16"/>
                    </a:lnTo>
                    <a:lnTo>
                      <a:pt x="473" y="29"/>
                    </a:lnTo>
                    <a:lnTo>
                      <a:pt x="503" y="44"/>
                    </a:lnTo>
                    <a:lnTo>
                      <a:pt x="530" y="62"/>
                    </a:lnTo>
                    <a:lnTo>
                      <a:pt x="557" y="83"/>
                    </a:lnTo>
                    <a:lnTo>
                      <a:pt x="581" y="107"/>
                    </a:lnTo>
                    <a:lnTo>
                      <a:pt x="603" y="131"/>
                    </a:lnTo>
                    <a:lnTo>
                      <a:pt x="623" y="161"/>
                    </a:lnTo>
                    <a:lnTo>
                      <a:pt x="640" y="190"/>
                    </a:lnTo>
                    <a:lnTo>
                      <a:pt x="654" y="223"/>
                    </a:lnTo>
                    <a:lnTo>
                      <a:pt x="666" y="255"/>
                    </a:lnTo>
                    <a:lnTo>
                      <a:pt x="674" y="291"/>
                    </a:lnTo>
                    <a:lnTo>
                      <a:pt x="679" y="327"/>
                    </a:lnTo>
                    <a:lnTo>
                      <a:pt x="682" y="362"/>
                    </a:lnTo>
                    <a:lnTo>
                      <a:pt x="679" y="400"/>
                    </a:lnTo>
                    <a:lnTo>
                      <a:pt x="674" y="436"/>
                    </a:lnTo>
                    <a:lnTo>
                      <a:pt x="666" y="471"/>
                    </a:lnTo>
                    <a:lnTo>
                      <a:pt x="654" y="504"/>
                    </a:lnTo>
                    <a:lnTo>
                      <a:pt x="640" y="536"/>
                    </a:lnTo>
                    <a:lnTo>
                      <a:pt x="623" y="566"/>
                    </a:lnTo>
                    <a:lnTo>
                      <a:pt x="603" y="595"/>
                    </a:lnTo>
                    <a:lnTo>
                      <a:pt x="581" y="619"/>
                    </a:lnTo>
                    <a:lnTo>
                      <a:pt x="557" y="644"/>
                    </a:lnTo>
                    <a:lnTo>
                      <a:pt x="530" y="665"/>
                    </a:lnTo>
                    <a:lnTo>
                      <a:pt x="503" y="683"/>
                    </a:lnTo>
                    <a:lnTo>
                      <a:pt x="473" y="697"/>
                    </a:lnTo>
                    <a:lnTo>
                      <a:pt x="442" y="710"/>
                    </a:lnTo>
                    <a:lnTo>
                      <a:pt x="408" y="720"/>
                    </a:lnTo>
                    <a:lnTo>
                      <a:pt x="376" y="725"/>
                    </a:lnTo>
                    <a:lnTo>
                      <a:pt x="340" y="727"/>
                    </a:lnTo>
                    <a:lnTo>
                      <a:pt x="306" y="725"/>
                    </a:lnTo>
                    <a:lnTo>
                      <a:pt x="272" y="720"/>
                    </a:lnTo>
                    <a:lnTo>
                      <a:pt x="240" y="710"/>
                    </a:lnTo>
                    <a:lnTo>
                      <a:pt x="209" y="697"/>
                    </a:lnTo>
                    <a:lnTo>
                      <a:pt x="178" y="683"/>
                    </a:lnTo>
                    <a:lnTo>
                      <a:pt x="150" y="665"/>
                    </a:lnTo>
                    <a:lnTo>
                      <a:pt x="124" y="644"/>
                    </a:lnTo>
                    <a:lnTo>
                      <a:pt x="99" y="619"/>
                    </a:lnTo>
                    <a:lnTo>
                      <a:pt x="78" y="595"/>
                    </a:lnTo>
                    <a:lnTo>
                      <a:pt x="58" y="566"/>
                    </a:lnTo>
                    <a:lnTo>
                      <a:pt x="41" y="536"/>
                    </a:lnTo>
                    <a:lnTo>
                      <a:pt x="27" y="504"/>
                    </a:lnTo>
                    <a:lnTo>
                      <a:pt x="16" y="471"/>
                    </a:lnTo>
                    <a:lnTo>
                      <a:pt x="7" y="436"/>
                    </a:lnTo>
                    <a:lnTo>
                      <a:pt x="2" y="400"/>
                    </a:lnTo>
                    <a:lnTo>
                      <a:pt x="0" y="362"/>
                    </a:lnTo>
                    <a:lnTo>
                      <a:pt x="2" y="327"/>
                    </a:lnTo>
                    <a:lnTo>
                      <a:pt x="7" y="291"/>
                    </a:lnTo>
                    <a:lnTo>
                      <a:pt x="16" y="255"/>
                    </a:lnTo>
                    <a:lnTo>
                      <a:pt x="27" y="223"/>
                    </a:lnTo>
                    <a:lnTo>
                      <a:pt x="41" y="190"/>
                    </a:lnTo>
                    <a:lnTo>
                      <a:pt x="58" y="161"/>
                    </a:lnTo>
                    <a:lnTo>
                      <a:pt x="78" y="131"/>
                    </a:lnTo>
                    <a:lnTo>
                      <a:pt x="99" y="107"/>
                    </a:lnTo>
                    <a:lnTo>
                      <a:pt x="124" y="83"/>
                    </a:lnTo>
                    <a:lnTo>
                      <a:pt x="150" y="62"/>
                    </a:lnTo>
                    <a:lnTo>
                      <a:pt x="178" y="44"/>
                    </a:lnTo>
                    <a:lnTo>
                      <a:pt x="209" y="29"/>
                    </a:lnTo>
                    <a:lnTo>
                      <a:pt x="240" y="16"/>
                    </a:lnTo>
                    <a:lnTo>
                      <a:pt x="272" y="6"/>
                    </a:lnTo>
                    <a:lnTo>
                      <a:pt x="306" y="1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A6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5" name="Freeform 79"/>
              <p:cNvSpPr>
                <a:spLocks/>
              </p:cNvSpPr>
              <p:nvPr/>
            </p:nvSpPr>
            <p:spPr bwMode="auto">
              <a:xfrm rot="267133">
                <a:off x="6695" y="15171"/>
                <a:ext cx="646" cy="700"/>
              </a:xfrm>
              <a:custGeom>
                <a:avLst/>
                <a:gdLst>
                  <a:gd name="T0" fmla="*/ 323 w 646"/>
                  <a:gd name="T1" fmla="*/ 0 h 700"/>
                  <a:gd name="T2" fmla="*/ 388 w 646"/>
                  <a:gd name="T3" fmla="*/ 8 h 700"/>
                  <a:gd name="T4" fmla="*/ 449 w 646"/>
                  <a:gd name="T5" fmla="*/ 28 h 700"/>
                  <a:gd name="T6" fmla="*/ 504 w 646"/>
                  <a:gd name="T7" fmla="*/ 60 h 700"/>
                  <a:gd name="T8" fmla="*/ 552 w 646"/>
                  <a:gd name="T9" fmla="*/ 103 h 700"/>
                  <a:gd name="T10" fmla="*/ 591 w 646"/>
                  <a:gd name="T11" fmla="*/ 155 h 700"/>
                  <a:gd name="T12" fmla="*/ 622 w 646"/>
                  <a:gd name="T13" fmla="*/ 215 h 700"/>
                  <a:gd name="T14" fmla="*/ 640 w 646"/>
                  <a:gd name="T15" fmla="*/ 280 h 700"/>
                  <a:gd name="T16" fmla="*/ 646 w 646"/>
                  <a:gd name="T17" fmla="*/ 350 h 700"/>
                  <a:gd name="T18" fmla="*/ 645 w 646"/>
                  <a:gd name="T19" fmla="*/ 386 h 700"/>
                  <a:gd name="T20" fmla="*/ 633 w 646"/>
                  <a:gd name="T21" fmla="*/ 454 h 700"/>
                  <a:gd name="T22" fmla="*/ 608 w 646"/>
                  <a:gd name="T23" fmla="*/ 517 h 700"/>
                  <a:gd name="T24" fmla="*/ 572 w 646"/>
                  <a:gd name="T25" fmla="*/ 573 h 700"/>
                  <a:gd name="T26" fmla="*/ 529 w 646"/>
                  <a:gd name="T27" fmla="*/ 620 h 700"/>
                  <a:gd name="T28" fmla="*/ 478 w 646"/>
                  <a:gd name="T29" fmla="*/ 657 h 700"/>
                  <a:gd name="T30" fmla="*/ 419 w 646"/>
                  <a:gd name="T31" fmla="*/ 685 h 700"/>
                  <a:gd name="T32" fmla="*/ 356 w 646"/>
                  <a:gd name="T33" fmla="*/ 698 h 700"/>
                  <a:gd name="T34" fmla="*/ 323 w 646"/>
                  <a:gd name="T35" fmla="*/ 700 h 700"/>
                  <a:gd name="T36" fmla="*/ 259 w 646"/>
                  <a:gd name="T37" fmla="*/ 693 h 700"/>
                  <a:gd name="T38" fmla="*/ 198 w 646"/>
                  <a:gd name="T39" fmla="*/ 672 h 700"/>
                  <a:gd name="T40" fmla="*/ 143 w 646"/>
                  <a:gd name="T41" fmla="*/ 639 h 700"/>
                  <a:gd name="T42" fmla="*/ 95 w 646"/>
                  <a:gd name="T43" fmla="*/ 597 h 700"/>
                  <a:gd name="T44" fmla="*/ 56 w 646"/>
                  <a:gd name="T45" fmla="*/ 545 h 700"/>
                  <a:gd name="T46" fmla="*/ 25 w 646"/>
                  <a:gd name="T47" fmla="*/ 487 h 700"/>
                  <a:gd name="T48" fmla="*/ 7 w 646"/>
                  <a:gd name="T49" fmla="*/ 421 h 700"/>
                  <a:gd name="T50" fmla="*/ 0 w 646"/>
                  <a:gd name="T51" fmla="*/ 350 h 700"/>
                  <a:gd name="T52" fmla="*/ 2 w 646"/>
                  <a:gd name="T53" fmla="*/ 314 h 700"/>
                  <a:gd name="T54" fmla="*/ 14 w 646"/>
                  <a:gd name="T55" fmla="*/ 247 h 700"/>
                  <a:gd name="T56" fmla="*/ 39 w 646"/>
                  <a:gd name="T57" fmla="*/ 184 h 700"/>
                  <a:gd name="T58" fmla="*/ 75 w 646"/>
                  <a:gd name="T59" fmla="*/ 129 h 700"/>
                  <a:gd name="T60" fmla="*/ 118 w 646"/>
                  <a:gd name="T61" fmla="*/ 82 h 700"/>
                  <a:gd name="T62" fmla="*/ 169 w 646"/>
                  <a:gd name="T63" fmla="*/ 42 h 700"/>
                  <a:gd name="T64" fmla="*/ 228 w 646"/>
                  <a:gd name="T65" fmla="*/ 16 h 700"/>
                  <a:gd name="T66" fmla="*/ 291 w 646"/>
                  <a:gd name="T67" fmla="*/ 3 h 700"/>
                  <a:gd name="T68" fmla="*/ 323 w 646"/>
                  <a:gd name="T69" fmla="*/ 0 h 7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6"/>
                  <a:gd name="T106" fmla="*/ 0 h 700"/>
                  <a:gd name="T107" fmla="*/ 646 w 646"/>
                  <a:gd name="T108" fmla="*/ 700 h 70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6" h="700">
                    <a:moveTo>
                      <a:pt x="323" y="0"/>
                    </a:moveTo>
                    <a:lnTo>
                      <a:pt x="323" y="0"/>
                    </a:lnTo>
                    <a:lnTo>
                      <a:pt x="356" y="3"/>
                    </a:lnTo>
                    <a:lnTo>
                      <a:pt x="388" y="8"/>
                    </a:lnTo>
                    <a:lnTo>
                      <a:pt x="419" y="16"/>
                    </a:lnTo>
                    <a:lnTo>
                      <a:pt x="449" y="28"/>
                    </a:lnTo>
                    <a:lnTo>
                      <a:pt x="478" y="42"/>
                    </a:lnTo>
                    <a:lnTo>
                      <a:pt x="504" y="60"/>
                    </a:lnTo>
                    <a:lnTo>
                      <a:pt x="529" y="82"/>
                    </a:lnTo>
                    <a:lnTo>
                      <a:pt x="552" y="103"/>
                    </a:lnTo>
                    <a:lnTo>
                      <a:pt x="572" y="129"/>
                    </a:lnTo>
                    <a:lnTo>
                      <a:pt x="591" y="155"/>
                    </a:lnTo>
                    <a:lnTo>
                      <a:pt x="608" y="184"/>
                    </a:lnTo>
                    <a:lnTo>
                      <a:pt x="622" y="215"/>
                    </a:lnTo>
                    <a:lnTo>
                      <a:pt x="633" y="247"/>
                    </a:lnTo>
                    <a:lnTo>
                      <a:pt x="640" y="280"/>
                    </a:lnTo>
                    <a:lnTo>
                      <a:pt x="645" y="314"/>
                    </a:lnTo>
                    <a:lnTo>
                      <a:pt x="646" y="350"/>
                    </a:lnTo>
                    <a:lnTo>
                      <a:pt x="645" y="386"/>
                    </a:lnTo>
                    <a:lnTo>
                      <a:pt x="640" y="421"/>
                    </a:lnTo>
                    <a:lnTo>
                      <a:pt x="633" y="454"/>
                    </a:lnTo>
                    <a:lnTo>
                      <a:pt x="622" y="487"/>
                    </a:lnTo>
                    <a:lnTo>
                      <a:pt x="608" y="517"/>
                    </a:lnTo>
                    <a:lnTo>
                      <a:pt x="591" y="545"/>
                    </a:lnTo>
                    <a:lnTo>
                      <a:pt x="572" y="573"/>
                    </a:lnTo>
                    <a:lnTo>
                      <a:pt x="552" y="597"/>
                    </a:lnTo>
                    <a:lnTo>
                      <a:pt x="529" y="620"/>
                    </a:lnTo>
                    <a:lnTo>
                      <a:pt x="504" y="639"/>
                    </a:lnTo>
                    <a:lnTo>
                      <a:pt x="478" y="657"/>
                    </a:lnTo>
                    <a:lnTo>
                      <a:pt x="449" y="672"/>
                    </a:lnTo>
                    <a:lnTo>
                      <a:pt x="419" y="685"/>
                    </a:lnTo>
                    <a:lnTo>
                      <a:pt x="388" y="693"/>
                    </a:lnTo>
                    <a:lnTo>
                      <a:pt x="356" y="698"/>
                    </a:lnTo>
                    <a:lnTo>
                      <a:pt x="323" y="700"/>
                    </a:lnTo>
                    <a:lnTo>
                      <a:pt x="291" y="698"/>
                    </a:lnTo>
                    <a:lnTo>
                      <a:pt x="259" y="693"/>
                    </a:lnTo>
                    <a:lnTo>
                      <a:pt x="228" y="685"/>
                    </a:lnTo>
                    <a:lnTo>
                      <a:pt x="198" y="672"/>
                    </a:lnTo>
                    <a:lnTo>
                      <a:pt x="169" y="657"/>
                    </a:lnTo>
                    <a:lnTo>
                      <a:pt x="143" y="639"/>
                    </a:lnTo>
                    <a:lnTo>
                      <a:pt x="118" y="620"/>
                    </a:lnTo>
                    <a:lnTo>
                      <a:pt x="95" y="597"/>
                    </a:lnTo>
                    <a:lnTo>
                      <a:pt x="75" y="573"/>
                    </a:lnTo>
                    <a:lnTo>
                      <a:pt x="56" y="545"/>
                    </a:lnTo>
                    <a:lnTo>
                      <a:pt x="39" y="517"/>
                    </a:lnTo>
                    <a:lnTo>
                      <a:pt x="25" y="487"/>
                    </a:lnTo>
                    <a:lnTo>
                      <a:pt x="14" y="454"/>
                    </a:lnTo>
                    <a:lnTo>
                      <a:pt x="7" y="421"/>
                    </a:lnTo>
                    <a:lnTo>
                      <a:pt x="2" y="386"/>
                    </a:lnTo>
                    <a:lnTo>
                      <a:pt x="0" y="350"/>
                    </a:lnTo>
                    <a:lnTo>
                      <a:pt x="2" y="314"/>
                    </a:lnTo>
                    <a:lnTo>
                      <a:pt x="7" y="280"/>
                    </a:lnTo>
                    <a:lnTo>
                      <a:pt x="14" y="247"/>
                    </a:lnTo>
                    <a:lnTo>
                      <a:pt x="25" y="215"/>
                    </a:lnTo>
                    <a:lnTo>
                      <a:pt x="39" y="184"/>
                    </a:lnTo>
                    <a:lnTo>
                      <a:pt x="56" y="155"/>
                    </a:lnTo>
                    <a:lnTo>
                      <a:pt x="75" y="129"/>
                    </a:lnTo>
                    <a:lnTo>
                      <a:pt x="95" y="103"/>
                    </a:lnTo>
                    <a:lnTo>
                      <a:pt x="118" y="82"/>
                    </a:lnTo>
                    <a:lnTo>
                      <a:pt x="143" y="60"/>
                    </a:lnTo>
                    <a:lnTo>
                      <a:pt x="169" y="42"/>
                    </a:lnTo>
                    <a:lnTo>
                      <a:pt x="198" y="28"/>
                    </a:lnTo>
                    <a:lnTo>
                      <a:pt x="228" y="16"/>
                    </a:lnTo>
                    <a:lnTo>
                      <a:pt x="259" y="8"/>
                    </a:lnTo>
                    <a:lnTo>
                      <a:pt x="291" y="3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FFC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6" name="Freeform 80"/>
              <p:cNvSpPr>
                <a:spLocks/>
              </p:cNvSpPr>
              <p:nvPr/>
            </p:nvSpPr>
            <p:spPr bwMode="auto">
              <a:xfrm rot="267133">
                <a:off x="6706" y="15178"/>
                <a:ext cx="631" cy="684"/>
              </a:xfrm>
              <a:custGeom>
                <a:avLst/>
                <a:gdLst>
                  <a:gd name="T0" fmla="*/ 316 w 631"/>
                  <a:gd name="T1" fmla="*/ 0 h 684"/>
                  <a:gd name="T2" fmla="*/ 379 w 631"/>
                  <a:gd name="T3" fmla="*/ 8 h 684"/>
                  <a:gd name="T4" fmla="*/ 438 w 631"/>
                  <a:gd name="T5" fmla="*/ 27 h 684"/>
                  <a:gd name="T6" fmla="*/ 492 w 631"/>
                  <a:gd name="T7" fmla="*/ 58 h 684"/>
                  <a:gd name="T8" fmla="*/ 538 w 631"/>
                  <a:gd name="T9" fmla="*/ 101 h 684"/>
                  <a:gd name="T10" fmla="*/ 577 w 631"/>
                  <a:gd name="T11" fmla="*/ 151 h 684"/>
                  <a:gd name="T12" fmla="*/ 606 w 631"/>
                  <a:gd name="T13" fmla="*/ 210 h 684"/>
                  <a:gd name="T14" fmla="*/ 625 w 631"/>
                  <a:gd name="T15" fmla="*/ 273 h 684"/>
                  <a:gd name="T16" fmla="*/ 631 w 631"/>
                  <a:gd name="T17" fmla="*/ 343 h 684"/>
                  <a:gd name="T18" fmla="*/ 629 w 631"/>
                  <a:gd name="T19" fmla="*/ 377 h 684"/>
                  <a:gd name="T20" fmla="*/ 617 w 631"/>
                  <a:gd name="T21" fmla="*/ 444 h 684"/>
                  <a:gd name="T22" fmla="*/ 592 w 631"/>
                  <a:gd name="T23" fmla="*/ 506 h 684"/>
                  <a:gd name="T24" fmla="*/ 558 w 631"/>
                  <a:gd name="T25" fmla="*/ 561 h 684"/>
                  <a:gd name="T26" fmla="*/ 516 w 631"/>
                  <a:gd name="T27" fmla="*/ 606 h 684"/>
                  <a:gd name="T28" fmla="*/ 465 w 631"/>
                  <a:gd name="T29" fmla="*/ 644 h 684"/>
                  <a:gd name="T30" fmla="*/ 410 w 631"/>
                  <a:gd name="T31" fmla="*/ 670 h 684"/>
                  <a:gd name="T32" fmla="*/ 348 w 631"/>
                  <a:gd name="T33" fmla="*/ 683 h 684"/>
                  <a:gd name="T34" fmla="*/ 316 w 631"/>
                  <a:gd name="T35" fmla="*/ 684 h 684"/>
                  <a:gd name="T36" fmla="*/ 252 w 631"/>
                  <a:gd name="T37" fmla="*/ 678 h 684"/>
                  <a:gd name="T38" fmla="*/ 193 w 631"/>
                  <a:gd name="T39" fmla="*/ 658 h 684"/>
                  <a:gd name="T40" fmla="*/ 139 w 631"/>
                  <a:gd name="T41" fmla="*/ 626 h 684"/>
                  <a:gd name="T42" fmla="*/ 93 w 631"/>
                  <a:gd name="T43" fmla="*/ 584 h 684"/>
                  <a:gd name="T44" fmla="*/ 54 w 631"/>
                  <a:gd name="T45" fmla="*/ 533 h 684"/>
                  <a:gd name="T46" fmla="*/ 27 w 631"/>
                  <a:gd name="T47" fmla="*/ 476 h 684"/>
                  <a:gd name="T48" fmla="*/ 8 w 631"/>
                  <a:gd name="T49" fmla="*/ 411 h 684"/>
                  <a:gd name="T50" fmla="*/ 0 w 631"/>
                  <a:gd name="T51" fmla="*/ 343 h 684"/>
                  <a:gd name="T52" fmla="*/ 3 w 631"/>
                  <a:gd name="T53" fmla="*/ 307 h 684"/>
                  <a:gd name="T54" fmla="*/ 16 w 631"/>
                  <a:gd name="T55" fmla="*/ 240 h 684"/>
                  <a:gd name="T56" fmla="*/ 39 w 631"/>
                  <a:gd name="T57" fmla="*/ 180 h 684"/>
                  <a:gd name="T58" fmla="*/ 73 w 631"/>
                  <a:gd name="T59" fmla="*/ 125 h 684"/>
                  <a:gd name="T60" fmla="*/ 116 w 631"/>
                  <a:gd name="T61" fmla="*/ 79 h 684"/>
                  <a:gd name="T62" fmla="*/ 166 w 631"/>
                  <a:gd name="T63" fmla="*/ 42 h 684"/>
                  <a:gd name="T64" fmla="*/ 223 w 631"/>
                  <a:gd name="T65" fmla="*/ 16 h 684"/>
                  <a:gd name="T66" fmla="*/ 283 w 631"/>
                  <a:gd name="T67" fmla="*/ 1 h 684"/>
                  <a:gd name="T68" fmla="*/ 316 w 631"/>
                  <a:gd name="T69" fmla="*/ 0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1"/>
                  <a:gd name="T106" fmla="*/ 0 h 684"/>
                  <a:gd name="T107" fmla="*/ 631 w 631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1" h="684">
                    <a:moveTo>
                      <a:pt x="316" y="0"/>
                    </a:moveTo>
                    <a:lnTo>
                      <a:pt x="316" y="0"/>
                    </a:lnTo>
                    <a:lnTo>
                      <a:pt x="348" y="1"/>
                    </a:lnTo>
                    <a:lnTo>
                      <a:pt x="379" y="8"/>
                    </a:lnTo>
                    <a:lnTo>
                      <a:pt x="410" y="16"/>
                    </a:lnTo>
                    <a:lnTo>
                      <a:pt x="438" y="27"/>
                    </a:lnTo>
                    <a:lnTo>
                      <a:pt x="465" y="42"/>
                    </a:lnTo>
                    <a:lnTo>
                      <a:pt x="492" y="58"/>
                    </a:lnTo>
                    <a:lnTo>
                      <a:pt x="516" y="79"/>
                    </a:lnTo>
                    <a:lnTo>
                      <a:pt x="538" y="101"/>
                    </a:lnTo>
                    <a:lnTo>
                      <a:pt x="558" y="125"/>
                    </a:lnTo>
                    <a:lnTo>
                      <a:pt x="577" y="151"/>
                    </a:lnTo>
                    <a:lnTo>
                      <a:pt x="592" y="180"/>
                    </a:lnTo>
                    <a:lnTo>
                      <a:pt x="606" y="210"/>
                    </a:lnTo>
                    <a:lnTo>
                      <a:pt x="617" y="240"/>
                    </a:lnTo>
                    <a:lnTo>
                      <a:pt x="625" y="273"/>
                    </a:lnTo>
                    <a:lnTo>
                      <a:pt x="629" y="307"/>
                    </a:lnTo>
                    <a:lnTo>
                      <a:pt x="631" y="343"/>
                    </a:lnTo>
                    <a:lnTo>
                      <a:pt x="629" y="377"/>
                    </a:lnTo>
                    <a:lnTo>
                      <a:pt x="625" y="411"/>
                    </a:lnTo>
                    <a:lnTo>
                      <a:pt x="617" y="444"/>
                    </a:lnTo>
                    <a:lnTo>
                      <a:pt x="606" y="476"/>
                    </a:lnTo>
                    <a:lnTo>
                      <a:pt x="592" y="506"/>
                    </a:lnTo>
                    <a:lnTo>
                      <a:pt x="577" y="533"/>
                    </a:lnTo>
                    <a:lnTo>
                      <a:pt x="558" y="561"/>
                    </a:lnTo>
                    <a:lnTo>
                      <a:pt x="538" y="584"/>
                    </a:lnTo>
                    <a:lnTo>
                      <a:pt x="516" y="606"/>
                    </a:lnTo>
                    <a:lnTo>
                      <a:pt x="492" y="626"/>
                    </a:lnTo>
                    <a:lnTo>
                      <a:pt x="465" y="644"/>
                    </a:lnTo>
                    <a:lnTo>
                      <a:pt x="438" y="658"/>
                    </a:lnTo>
                    <a:lnTo>
                      <a:pt x="410" y="670"/>
                    </a:lnTo>
                    <a:lnTo>
                      <a:pt x="379" y="678"/>
                    </a:lnTo>
                    <a:lnTo>
                      <a:pt x="348" y="683"/>
                    </a:lnTo>
                    <a:lnTo>
                      <a:pt x="316" y="684"/>
                    </a:lnTo>
                    <a:lnTo>
                      <a:pt x="283" y="683"/>
                    </a:lnTo>
                    <a:lnTo>
                      <a:pt x="252" y="678"/>
                    </a:lnTo>
                    <a:lnTo>
                      <a:pt x="223" y="670"/>
                    </a:lnTo>
                    <a:lnTo>
                      <a:pt x="193" y="658"/>
                    </a:lnTo>
                    <a:lnTo>
                      <a:pt x="166" y="644"/>
                    </a:lnTo>
                    <a:lnTo>
                      <a:pt x="139" y="626"/>
                    </a:lnTo>
                    <a:lnTo>
                      <a:pt x="116" y="606"/>
                    </a:lnTo>
                    <a:lnTo>
                      <a:pt x="93" y="584"/>
                    </a:lnTo>
                    <a:lnTo>
                      <a:pt x="73" y="561"/>
                    </a:lnTo>
                    <a:lnTo>
                      <a:pt x="54" y="533"/>
                    </a:lnTo>
                    <a:lnTo>
                      <a:pt x="39" y="506"/>
                    </a:lnTo>
                    <a:lnTo>
                      <a:pt x="27" y="476"/>
                    </a:lnTo>
                    <a:lnTo>
                      <a:pt x="16" y="444"/>
                    </a:lnTo>
                    <a:lnTo>
                      <a:pt x="8" y="411"/>
                    </a:lnTo>
                    <a:lnTo>
                      <a:pt x="3" y="377"/>
                    </a:lnTo>
                    <a:lnTo>
                      <a:pt x="0" y="343"/>
                    </a:lnTo>
                    <a:lnTo>
                      <a:pt x="3" y="307"/>
                    </a:lnTo>
                    <a:lnTo>
                      <a:pt x="8" y="273"/>
                    </a:lnTo>
                    <a:lnTo>
                      <a:pt x="16" y="240"/>
                    </a:lnTo>
                    <a:lnTo>
                      <a:pt x="27" y="210"/>
                    </a:lnTo>
                    <a:lnTo>
                      <a:pt x="39" y="180"/>
                    </a:lnTo>
                    <a:lnTo>
                      <a:pt x="54" y="151"/>
                    </a:lnTo>
                    <a:lnTo>
                      <a:pt x="73" y="125"/>
                    </a:lnTo>
                    <a:lnTo>
                      <a:pt x="93" y="101"/>
                    </a:lnTo>
                    <a:lnTo>
                      <a:pt x="116" y="79"/>
                    </a:lnTo>
                    <a:lnTo>
                      <a:pt x="139" y="58"/>
                    </a:lnTo>
                    <a:lnTo>
                      <a:pt x="166" y="42"/>
                    </a:lnTo>
                    <a:lnTo>
                      <a:pt x="193" y="27"/>
                    </a:lnTo>
                    <a:lnTo>
                      <a:pt x="223" y="16"/>
                    </a:lnTo>
                    <a:lnTo>
                      <a:pt x="252" y="8"/>
                    </a:lnTo>
                    <a:lnTo>
                      <a:pt x="283" y="1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7" name="Freeform 81"/>
              <p:cNvSpPr>
                <a:spLocks/>
              </p:cNvSpPr>
              <p:nvPr/>
            </p:nvSpPr>
            <p:spPr bwMode="auto">
              <a:xfrm rot="267133">
                <a:off x="6720" y="15185"/>
                <a:ext cx="612" cy="670"/>
              </a:xfrm>
              <a:custGeom>
                <a:avLst/>
                <a:gdLst>
                  <a:gd name="T0" fmla="*/ 306 w 612"/>
                  <a:gd name="T1" fmla="*/ 0 h 670"/>
                  <a:gd name="T2" fmla="*/ 367 w 612"/>
                  <a:gd name="T3" fmla="*/ 7 h 670"/>
                  <a:gd name="T4" fmla="*/ 425 w 612"/>
                  <a:gd name="T5" fmla="*/ 28 h 670"/>
                  <a:gd name="T6" fmla="*/ 477 w 612"/>
                  <a:gd name="T7" fmla="*/ 59 h 670"/>
                  <a:gd name="T8" fmla="*/ 522 w 612"/>
                  <a:gd name="T9" fmla="*/ 99 h 670"/>
                  <a:gd name="T10" fmla="*/ 559 w 612"/>
                  <a:gd name="T11" fmla="*/ 148 h 670"/>
                  <a:gd name="T12" fmla="*/ 588 w 612"/>
                  <a:gd name="T13" fmla="*/ 205 h 670"/>
                  <a:gd name="T14" fmla="*/ 605 w 612"/>
                  <a:gd name="T15" fmla="*/ 269 h 670"/>
                  <a:gd name="T16" fmla="*/ 612 w 612"/>
                  <a:gd name="T17" fmla="*/ 335 h 670"/>
                  <a:gd name="T18" fmla="*/ 610 w 612"/>
                  <a:gd name="T19" fmla="*/ 369 h 670"/>
                  <a:gd name="T20" fmla="*/ 598 w 612"/>
                  <a:gd name="T21" fmla="*/ 434 h 670"/>
                  <a:gd name="T22" fmla="*/ 575 w 612"/>
                  <a:gd name="T23" fmla="*/ 495 h 670"/>
                  <a:gd name="T24" fmla="*/ 542 w 612"/>
                  <a:gd name="T25" fmla="*/ 548 h 670"/>
                  <a:gd name="T26" fmla="*/ 500 w 612"/>
                  <a:gd name="T27" fmla="*/ 594 h 670"/>
                  <a:gd name="T28" fmla="*/ 452 w 612"/>
                  <a:gd name="T29" fmla="*/ 630 h 670"/>
                  <a:gd name="T30" fmla="*/ 397 w 612"/>
                  <a:gd name="T31" fmla="*/ 656 h 670"/>
                  <a:gd name="T32" fmla="*/ 337 w 612"/>
                  <a:gd name="T33" fmla="*/ 669 h 670"/>
                  <a:gd name="T34" fmla="*/ 306 w 612"/>
                  <a:gd name="T35" fmla="*/ 670 h 670"/>
                  <a:gd name="T36" fmla="*/ 244 w 612"/>
                  <a:gd name="T37" fmla="*/ 664 h 670"/>
                  <a:gd name="T38" fmla="*/ 187 w 612"/>
                  <a:gd name="T39" fmla="*/ 644 h 670"/>
                  <a:gd name="T40" fmla="*/ 136 w 612"/>
                  <a:gd name="T41" fmla="*/ 613 h 670"/>
                  <a:gd name="T42" fmla="*/ 89 w 612"/>
                  <a:gd name="T43" fmla="*/ 573 h 670"/>
                  <a:gd name="T44" fmla="*/ 52 w 612"/>
                  <a:gd name="T45" fmla="*/ 522 h 670"/>
                  <a:gd name="T46" fmla="*/ 24 w 612"/>
                  <a:gd name="T47" fmla="*/ 465 h 670"/>
                  <a:gd name="T48" fmla="*/ 6 w 612"/>
                  <a:gd name="T49" fmla="*/ 404 h 670"/>
                  <a:gd name="T50" fmla="*/ 0 w 612"/>
                  <a:gd name="T51" fmla="*/ 335 h 670"/>
                  <a:gd name="T52" fmla="*/ 1 w 612"/>
                  <a:gd name="T53" fmla="*/ 301 h 670"/>
                  <a:gd name="T54" fmla="*/ 14 w 612"/>
                  <a:gd name="T55" fmla="*/ 236 h 670"/>
                  <a:gd name="T56" fmla="*/ 37 w 612"/>
                  <a:gd name="T57" fmla="*/ 176 h 670"/>
                  <a:gd name="T58" fmla="*/ 69 w 612"/>
                  <a:gd name="T59" fmla="*/ 122 h 670"/>
                  <a:gd name="T60" fmla="*/ 111 w 612"/>
                  <a:gd name="T61" fmla="*/ 77 h 670"/>
                  <a:gd name="T62" fmla="*/ 160 w 612"/>
                  <a:gd name="T63" fmla="*/ 41 h 670"/>
                  <a:gd name="T64" fmla="*/ 214 w 612"/>
                  <a:gd name="T65" fmla="*/ 16 h 670"/>
                  <a:gd name="T66" fmla="*/ 275 w 612"/>
                  <a:gd name="T67" fmla="*/ 2 h 670"/>
                  <a:gd name="T68" fmla="*/ 306 w 612"/>
                  <a:gd name="T69" fmla="*/ 0 h 6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12"/>
                  <a:gd name="T106" fmla="*/ 0 h 670"/>
                  <a:gd name="T107" fmla="*/ 612 w 612"/>
                  <a:gd name="T108" fmla="*/ 670 h 6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12" h="670">
                    <a:moveTo>
                      <a:pt x="306" y="0"/>
                    </a:moveTo>
                    <a:lnTo>
                      <a:pt x="306" y="0"/>
                    </a:lnTo>
                    <a:lnTo>
                      <a:pt x="337" y="2"/>
                    </a:lnTo>
                    <a:lnTo>
                      <a:pt x="367" y="7"/>
                    </a:lnTo>
                    <a:lnTo>
                      <a:pt x="397" y="16"/>
                    </a:lnTo>
                    <a:lnTo>
                      <a:pt x="425" y="28"/>
                    </a:lnTo>
                    <a:lnTo>
                      <a:pt x="452" y="41"/>
                    </a:lnTo>
                    <a:lnTo>
                      <a:pt x="477" y="59"/>
                    </a:lnTo>
                    <a:lnTo>
                      <a:pt x="500" y="77"/>
                    </a:lnTo>
                    <a:lnTo>
                      <a:pt x="522" y="99"/>
                    </a:lnTo>
                    <a:lnTo>
                      <a:pt x="542" y="122"/>
                    </a:lnTo>
                    <a:lnTo>
                      <a:pt x="559" y="148"/>
                    </a:lnTo>
                    <a:lnTo>
                      <a:pt x="575" y="176"/>
                    </a:lnTo>
                    <a:lnTo>
                      <a:pt x="588" y="205"/>
                    </a:lnTo>
                    <a:lnTo>
                      <a:pt x="598" y="236"/>
                    </a:lnTo>
                    <a:lnTo>
                      <a:pt x="605" y="269"/>
                    </a:lnTo>
                    <a:lnTo>
                      <a:pt x="610" y="301"/>
                    </a:lnTo>
                    <a:lnTo>
                      <a:pt x="612" y="335"/>
                    </a:lnTo>
                    <a:lnTo>
                      <a:pt x="610" y="369"/>
                    </a:lnTo>
                    <a:lnTo>
                      <a:pt x="605" y="404"/>
                    </a:lnTo>
                    <a:lnTo>
                      <a:pt x="598" y="434"/>
                    </a:lnTo>
                    <a:lnTo>
                      <a:pt x="588" y="465"/>
                    </a:lnTo>
                    <a:lnTo>
                      <a:pt x="575" y="495"/>
                    </a:lnTo>
                    <a:lnTo>
                      <a:pt x="559" y="522"/>
                    </a:lnTo>
                    <a:lnTo>
                      <a:pt x="542" y="548"/>
                    </a:lnTo>
                    <a:lnTo>
                      <a:pt x="522" y="573"/>
                    </a:lnTo>
                    <a:lnTo>
                      <a:pt x="500" y="594"/>
                    </a:lnTo>
                    <a:lnTo>
                      <a:pt x="477" y="613"/>
                    </a:lnTo>
                    <a:lnTo>
                      <a:pt x="452" y="630"/>
                    </a:lnTo>
                    <a:lnTo>
                      <a:pt x="425" y="644"/>
                    </a:lnTo>
                    <a:lnTo>
                      <a:pt x="397" y="656"/>
                    </a:lnTo>
                    <a:lnTo>
                      <a:pt x="367" y="664"/>
                    </a:lnTo>
                    <a:lnTo>
                      <a:pt x="337" y="669"/>
                    </a:lnTo>
                    <a:lnTo>
                      <a:pt x="306" y="670"/>
                    </a:lnTo>
                    <a:lnTo>
                      <a:pt x="275" y="669"/>
                    </a:lnTo>
                    <a:lnTo>
                      <a:pt x="244" y="664"/>
                    </a:lnTo>
                    <a:lnTo>
                      <a:pt x="214" y="656"/>
                    </a:lnTo>
                    <a:lnTo>
                      <a:pt x="187" y="644"/>
                    </a:lnTo>
                    <a:lnTo>
                      <a:pt x="160" y="630"/>
                    </a:lnTo>
                    <a:lnTo>
                      <a:pt x="136" y="613"/>
                    </a:lnTo>
                    <a:lnTo>
                      <a:pt x="111" y="594"/>
                    </a:lnTo>
                    <a:lnTo>
                      <a:pt x="89" y="573"/>
                    </a:lnTo>
                    <a:lnTo>
                      <a:pt x="69" y="548"/>
                    </a:lnTo>
                    <a:lnTo>
                      <a:pt x="52" y="522"/>
                    </a:lnTo>
                    <a:lnTo>
                      <a:pt x="37" y="495"/>
                    </a:lnTo>
                    <a:lnTo>
                      <a:pt x="24" y="465"/>
                    </a:lnTo>
                    <a:lnTo>
                      <a:pt x="14" y="434"/>
                    </a:lnTo>
                    <a:lnTo>
                      <a:pt x="6" y="404"/>
                    </a:lnTo>
                    <a:lnTo>
                      <a:pt x="1" y="369"/>
                    </a:lnTo>
                    <a:lnTo>
                      <a:pt x="0" y="335"/>
                    </a:lnTo>
                    <a:lnTo>
                      <a:pt x="1" y="301"/>
                    </a:lnTo>
                    <a:lnTo>
                      <a:pt x="6" y="269"/>
                    </a:lnTo>
                    <a:lnTo>
                      <a:pt x="14" y="236"/>
                    </a:lnTo>
                    <a:lnTo>
                      <a:pt x="24" y="205"/>
                    </a:lnTo>
                    <a:lnTo>
                      <a:pt x="37" y="176"/>
                    </a:lnTo>
                    <a:lnTo>
                      <a:pt x="52" y="148"/>
                    </a:lnTo>
                    <a:lnTo>
                      <a:pt x="69" y="122"/>
                    </a:lnTo>
                    <a:lnTo>
                      <a:pt x="89" y="99"/>
                    </a:lnTo>
                    <a:lnTo>
                      <a:pt x="111" y="77"/>
                    </a:lnTo>
                    <a:lnTo>
                      <a:pt x="136" y="59"/>
                    </a:lnTo>
                    <a:lnTo>
                      <a:pt x="160" y="41"/>
                    </a:lnTo>
                    <a:lnTo>
                      <a:pt x="187" y="28"/>
                    </a:lnTo>
                    <a:lnTo>
                      <a:pt x="214" y="16"/>
                    </a:lnTo>
                    <a:lnTo>
                      <a:pt x="244" y="7"/>
                    </a:lnTo>
                    <a:lnTo>
                      <a:pt x="275" y="2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FFC70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8" name="Freeform 82"/>
              <p:cNvSpPr>
                <a:spLocks/>
              </p:cNvSpPr>
              <p:nvPr/>
            </p:nvSpPr>
            <p:spPr bwMode="auto">
              <a:xfrm rot="267133">
                <a:off x="6732" y="15192"/>
                <a:ext cx="595" cy="655"/>
              </a:xfrm>
              <a:custGeom>
                <a:avLst/>
                <a:gdLst>
                  <a:gd name="T0" fmla="*/ 297 w 595"/>
                  <a:gd name="T1" fmla="*/ 0 h 655"/>
                  <a:gd name="T2" fmla="*/ 357 w 595"/>
                  <a:gd name="T3" fmla="*/ 6 h 655"/>
                  <a:gd name="T4" fmla="*/ 413 w 595"/>
                  <a:gd name="T5" fmla="*/ 26 h 655"/>
                  <a:gd name="T6" fmla="*/ 464 w 595"/>
                  <a:gd name="T7" fmla="*/ 57 h 655"/>
                  <a:gd name="T8" fmla="*/ 507 w 595"/>
                  <a:gd name="T9" fmla="*/ 96 h 655"/>
                  <a:gd name="T10" fmla="*/ 544 w 595"/>
                  <a:gd name="T11" fmla="*/ 144 h 655"/>
                  <a:gd name="T12" fmla="*/ 572 w 595"/>
                  <a:gd name="T13" fmla="*/ 200 h 655"/>
                  <a:gd name="T14" fmla="*/ 589 w 595"/>
                  <a:gd name="T15" fmla="*/ 262 h 655"/>
                  <a:gd name="T16" fmla="*/ 595 w 595"/>
                  <a:gd name="T17" fmla="*/ 328 h 655"/>
                  <a:gd name="T18" fmla="*/ 593 w 595"/>
                  <a:gd name="T19" fmla="*/ 361 h 655"/>
                  <a:gd name="T20" fmla="*/ 581 w 595"/>
                  <a:gd name="T21" fmla="*/ 426 h 655"/>
                  <a:gd name="T22" fmla="*/ 559 w 595"/>
                  <a:gd name="T23" fmla="*/ 484 h 655"/>
                  <a:gd name="T24" fmla="*/ 527 w 595"/>
                  <a:gd name="T25" fmla="*/ 536 h 655"/>
                  <a:gd name="T26" fmla="*/ 487 w 595"/>
                  <a:gd name="T27" fmla="*/ 580 h 655"/>
                  <a:gd name="T28" fmla="*/ 439 w 595"/>
                  <a:gd name="T29" fmla="*/ 616 h 655"/>
                  <a:gd name="T30" fmla="*/ 385 w 595"/>
                  <a:gd name="T31" fmla="*/ 641 h 655"/>
                  <a:gd name="T32" fmla="*/ 328 w 595"/>
                  <a:gd name="T33" fmla="*/ 654 h 655"/>
                  <a:gd name="T34" fmla="*/ 297 w 595"/>
                  <a:gd name="T35" fmla="*/ 655 h 655"/>
                  <a:gd name="T36" fmla="*/ 238 w 595"/>
                  <a:gd name="T37" fmla="*/ 649 h 655"/>
                  <a:gd name="T38" fmla="*/ 181 w 595"/>
                  <a:gd name="T39" fmla="*/ 629 h 655"/>
                  <a:gd name="T40" fmla="*/ 131 w 595"/>
                  <a:gd name="T41" fmla="*/ 600 h 655"/>
                  <a:gd name="T42" fmla="*/ 87 w 595"/>
                  <a:gd name="T43" fmla="*/ 559 h 655"/>
                  <a:gd name="T44" fmla="*/ 51 w 595"/>
                  <a:gd name="T45" fmla="*/ 510 h 655"/>
                  <a:gd name="T46" fmla="*/ 23 w 595"/>
                  <a:gd name="T47" fmla="*/ 455 h 655"/>
                  <a:gd name="T48" fmla="*/ 5 w 595"/>
                  <a:gd name="T49" fmla="*/ 393 h 655"/>
                  <a:gd name="T50" fmla="*/ 0 w 595"/>
                  <a:gd name="T51" fmla="*/ 328 h 655"/>
                  <a:gd name="T52" fmla="*/ 2 w 595"/>
                  <a:gd name="T53" fmla="*/ 294 h 655"/>
                  <a:gd name="T54" fmla="*/ 12 w 595"/>
                  <a:gd name="T55" fmla="*/ 231 h 655"/>
                  <a:gd name="T56" fmla="*/ 36 w 595"/>
                  <a:gd name="T57" fmla="*/ 172 h 655"/>
                  <a:gd name="T58" fmla="*/ 68 w 595"/>
                  <a:gd name="T59" fmla="*/ 120 h 655"/>
                  <a:gd name="T60" fmla="*/ 108 w 595"/>
                  <a:gd name="T61" fmla="*/ 75 h 655"/>
                  <a:gd name="T62" fmla="*/ 156 w 595"/>
                  <a:gd name="T63" fmla="*/ 40 h 655"/>
                  <a:gd name="T64" fmla="*/ 209 w 595"/>
                  <a:gd name="T65" fmla="*/ 14 h 655"/>
                  <a:gd name="T66" fmla="*/ 267 w 595"/>
                  <a:gd name="T67" fmla="*/ 1 h 655"/>
                  <a:gd name="T68" fmla="*/ 297 w 595"/>
                  <a:gd name="T69" fmla="*/ 0 h 6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95"/>
                  <a:gd name="T106" fmla="*/ 0 h 655"/>
                  <a:gd name="T107" fmla="*/ 595 w 595"/>
                  <a:gd name="T108" fmla="*/ 655 h 6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95" h="655">
                    <a:moveTo>
                      <a:pt x="297" y="0"/>
                    </a:moveTo>
                    <a:lnTo>
                      <a:pt x="297" y="0"/>
                    </a:lnTo>
                    <a:lnTo>
                      <a:pt x="328" y="1"/>
                    </a:lnTo>
                    <a:lnTo>
                      <a:pt x="357" y="6"/>
                    </a:lnTo>
                    <a:lnTo>
                      <a:pt x="385" y="14"/>
                    </a:lnTo>
                    <a:lnTo>
                      <a:pt x="413" y="26"/>
                    </a:lnTo>
                    <a:lnTo>
                      <a:pt x="439" y="40"/>
                    </a:lnTo>
                    <a:lnTo>
                      <a:pt x="464" y="57"/>
                    </a:lnTo>
                    <a:lnTo>
                      <a:pt x="487" y="75"/>
                    </a:lnTo>
                    <a:lnTo>
                      <a:pt x="507" y="96"/>
                    </a:lnTo>
                    <a:lnTo>
                      <a:pt x="527" y="120"/>
                    </a:lnTo>
                    <a:lnTo>
                      <a:pt x="544" y="144"/>
                    </a:lnTo>
                    <a:lnTo>
                      <a:pt x="559" y="172"/>
                    </a:lnTo>
                    <a:lnTo>
                      <a:pt x="572" y="200"/>
                    </a:lnTo>
                    <a:lnTo>
                      <a:pt x="581" y="231"/>
                    </a:lnTo>
                    <a:lnTo>
                      <a:pt x="589" y="262"/>
                    </a:lnTo>
                    <a:lnTo>
                      <a:pt x="593" y="294"/>
                    </a:lnTo>
                    <a:lnTo>
                      <a:pt x="595" y="328"/>
                    </a:lnTo>
                    <a:lnTo>
                      <a:pt x="593" y="361"/>
                    </a:lnTo>
                    <a:lnTo>
                      <a:pt x="589" y="393"/>
                    </a:lnTo>
                    <a:lnTo>
                      <a:pt x="581" y="426"/>
                    </a:lnTo>
                    <a:lnTo>
                      <a:pt x="572" y="455"/>
                    </a:lnTo>
                    <a:lnTo>
                      <a:pt x="559" y="484"/>
                    </a:lnTo>
                    <a:lnTo>
                      <a:pt x="544" y="510"/>
                    </a:lnTo>
                    <a:lnTo>
                      <a:pt x="527" y="536"/>
                    </a:lnTo>
                    <a:lnTo>
                      <a:pt x="507" y="559"/>
                    </a:lnTo>
                    <a:lnTo>
                      <a:pt x="487" y="580"/>
                    </a:lnTo>
                    <a:lnTo>
                      <a:pt x="464" y="600"/>
                    </a:lnTo>
                    <a:lnTo>
                      <a:pt x="439" y="616"/>
                    </a:lnTo>
                    <a:lnTo>
                      <a:pt x="413" y="629"/>
                    </a:lnTo>
                    <a:lnTo>
                      <a:pt x="385" y="641"/>
                    </a:lnTo>
                    <a:lnTo>
                      <a:pt x="357" y="649"/>
                    </a:lnTo>
                    <a:lnTo>
                      <a:pt x="328" y="654"/>
                    </a:lnTo>
                    <a:lnTo>
                      <a:pt x="297" y="655"/>
                    </a:lnTo>
                    <a:lnTo>
                      <a:pt x="267" y="654"/>
                    </a:lnTo>
                    <a:lnTo>
                      <a:pt x="238" y="649"/>
                    </a:lnTo>
                    <a:lnTo>
                      <a:pt x="209" y="641"/>
                    </a:lnTo>
                    <a:lnTo>
                      <a:pt x="181" y="629"/>
                    </a:lnTo>
                    <a:lnTo>
                      <a:pt x="156" y="616"/>
                    </a:lnTo>
                    <a:lnTo>
                      <a:pt x="131" y="600"/>
                    </a:lnTo>
                    <a:lnTo>
                      <a:pt x="108" y="580"/>
                    </a:lnTo>
                    <a:lnTo>
                      <a:pt x="87" y="559"/>
                    </a:lnTo>
                    <a:lnTo>
                      <a:pt x="68" y="536"/>
                    </a:lnTo>
                    <a:lnTo>
                      <a:pt x="51" y="510"/>
                    </a:lnTo>
                    <a:lnTo>
                      <a:pt x="36" y="484"/>
                    </a:lnTo>
                    <a:lnTo>
                      <a:pt x="23" y="455"/>
                    </a:lnTo>
                    <a:lnTo>
                      <a:pt x="12" y="426"/>
                    </a:lnTo>
                    <a:lnTo>
                      <a:pt x="5" y="393"/>
                    </a:lnTo>
                    <a:lnTo>
                      <a:pt x="2" y="361"/>
                    </a:lnTo>
                    <a:lnTo>
                      <a:pt x="0" y="328"/>
                    </a:lnTo>
                    <a:lnTo>
                      <a:pt x="2" y="294"/>
                    </a:lnTo>
                    <a:lnTo>
                      <a:pt x="5" y="262"/>
                    </a:lnTo>
                    <a:lnTo>
                      <a:pt x="12" y="231"/>
                    </a:lnTo>
                    <a:lnTo>
                      <a:pt x="23" y="200"/>
                    </a:lnTo>
                    <a:lnTo>
                      <a:pt x="36" y="172"/>
                    </a:lnTo>
                    <a:lnTo>
                      <a:pt x="51" y="144"/>
                    </a:lnTo>
                    <a:lnTo>
                      <a:pt x="68" y="120"/>
                    </a:lnTo>
                    <a:lnTo>
                      <a:pt x="87" y="96"/>
                    </a:lnTo>
                    <a:lnTo>
                      <a:pt x="108" y="75"/>
                    </a:lnTo>
                    <a:lnTo>
                      <a:pt x="131" y="57"/>
                    </a:lnTo>
                    <a:lnTo>
                      <a:pt x="156" y="40"/>
                    </a:lnTo>
                    <a:lnTo>
                      <a:pt x="181" y="26"/>
                    </a:lnTo>
                    <a:lnTo>
                      <a:pt x="209" y="14"/>
                    </a:lnTo>
                    <a:lnTo>
                      <a:pt x="238" y="6"/>
                    </a:lnTo>
                    <a:lnTo>
                      <a:pt x="267" y="1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FCCA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09" name="Freeform 83"/>
              <p:cNvSpPr>
                <a:spLocks/>
              </p:cNvSpPr>
              <p:nvPr/>
            </p:nvSpPr>
            <p:spPr bwMode="auto">
              <a:xfrm rot="267133">
                <a:off x="6743" y="15198"/>
                <a:ext cx="579" cy="641"/>
              </a:xfrm>
              <a:custGeom>
                <a:avLst/>
                <a:gdLst>
                  <a:gd name="T0" fmla="*/ 289 w 579"/>
                  <a:gd name="T1" fmla="*/ 0 h 641"/>
                  <a:gd name="T2" fmla="*/ 348 w 579"/>
                  <a:gd name="T3" fmla="*/ 7 h 641"/>
                  <a:gd name="T4" fmla="*/ 402 w 579"/>
                  <a:gd name="T5" fmla="*/ 26 h 641"/>
                  <a:gd name="T6" fmla="*/ 451 w 579"/>
                  <a:gd name="T7" fmla="*/ 56 h 641"/>
                  <a:gd name="T8" fmla="*/ 494 w 579"/>
                  <a:gd name="T9" fmla="*/ 95 h 641"/>
                  <a:gd name="T10" fmla="*/ 530 w 579"/>
                  <a:gd name="T11" fmla="*/ 142 h 641"/>
                  <a:gd name="T12" fmla="*/ 556 w 579"/>
                  <a:gd name="T13" fmla="*/ 197 h 641"/>
                  <a:gd name="T14" fmla="*/ 573 w 579"/>
                  <a:gd name="T15" fmla="*/ 257 h 641"/>
                  <a:gd name="T16" fmla="*/ 579 w 579"/>
                  <a:gd name="T17" fmla="*/ 321 h 641"/>
                  <a:gd name="T18" fmla="*/ 578 w 579"/>
                  <a:gd name="T19" fmla="*/ 353 h 641"/>
                  <a:gd name="T20" fmla="*/ 565 w 579"/>
                  <a:gd name="T21" fmla="*/ 417 h 641"/>
                  <a:gd name="T22" fmla="*/ 544 w 579"/>
                  <a:gd name="T23" fmla="*/ 474 h 641"/>
                  <a:gd name="T24" fmla="*/ 513 w 579"/>
                  <a:gd name="T25" fmla="*/ 524 h 641"/>
                  <a:gd name="T26" fmla="*/ 473 w 579"/>
                  <a:gd name="T27" fmla="*/ 568 h 641"/>
                  <a:gd name="T28" fmla="*/ 426 w 579"/>
                  <a:gd name="T29" fmla="*/ 602 h 641"/>
                  <a:gd name="T30" fmla="*/ 375 w 579"/>
                  <a:gd name="T31" fmla="*/ 626 h 641"/>
                  <a:gd name="T32" fmla="*/ 318 w 579"/>
                  <a:gd name="T33" fmla="*/ 639 h 641"/>
                  <a:gd name="T34" fmla="*/ 289 w 579"/>
                  <a:gd name="T35" fmla="*/ 641 h 641"/>
                  <a:gd name="T36" fmla="*/ 232 w 579"/>
                  <a:gd name="T37" fmla="*/ 635 h 641"/>
                  <a:gd name="T38" fmla="*/ 178 w 579"/>
                  <a:gd name="T39" fmla="*/ 617 h 641"/>
                  <a:gd name="T40" fmla="*/ 128 w 579"/>
                  <a:gd name="T41" fmla="*/ 586 h 641"/>
                  <a:gd name="T42" fmla="*/ 85 w 579"/>
                  <a:gd name="T43" fmla="*/ 547 h 641"/>
                  <a:gd name="T44" fmla="*/ 49 w 579"/>
                  <a:gd name="T45" fmla="*/ 500 h 641"/>
                  <a:gd name="T46" fmla="*/ 23 w 579"/>
                  <a:gd name="T47" fmla="*/ 446 h 641"/>
                  <a:gd name="T48" fmla="*/ 6 w 579"/>
                  <a:gd name="T49" fmla="*/ 386 h 641"/>
                  <a:gd name="T50" fmla="*/ 0 w 579"/>
                  <a:gd name="T51" fmla="*/ 321 h 641"/>
                  <a:gd name="T52" fmla="*/ 1 w 579"/>
                  <a:gd name="T53" fmla="*/ 288 h 641"/>
                  <a:gd name="T54" fmla="*/ 14 w 579"/>
                  <a:gd name="T55" fmla="*/ 226 h 641"/>
                  <a:gd name="T56" fmla="*/ 35 w 579"/>
                  <a:gd name="T57" fmla="*/ 168 h 641"/>
                  <a:gd name="T58" fmla="*/ 66 w 579"/>
                  <a:gd name="T59" fmla="*/ 117 h 641"/>
                  <a:gd name="T60" fmla="*/ 105 w 579"/>
                  <a:gd name="T61" fmla="*/ 73 h 641"/>
                  <a:gd name="T62" fmla="*/ 151 w 579"/>
                  <a:gd name="T63" fmla="*/ 39 h 641"/>
                  <a:gd name="T64" fmla="*/ 204 w 579"/>
                  <a:gd name="T65" fmla="*/ 15 h 641"/>
                  <a:gd name="T66" fmla="*/ 259 w 579"/>
                  <a:gd name="T67" fmla="*/ 2 h 641"/>
                  <a:gd name="T68" fmla="*/ 289 w 579"/>
                  <a:gd name="T69" fmla="*/ 0 h 6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79"/>
                  <a:gd name="T106" fmla="*/ 0 h 641"/>
                  <a:gd name="T107" fmla="*/ 579 w 579"/>
                  <a:gd name="T108" fmla="*/ 641 h 6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79" h="641">
                    <a:moveTo>
                      <a:pt x="289" y="0"/>
                    </a:moveTo>
                    <a:lnTo>
                      <a:pt x="289" y="0"/>
                    </a:lnTo>
                    <a:lnTo>
                      <a:pt x="318" y="2"/>
                    </a:lnTo>
                    <a:lnTo>
                      <a:pt x="348" y="7"/>
                    </a:lnTo>
                    <a:lnTo>
                      <a:pt x="375" y="15"/>
                    </a:lnTo>
                    <a:lnTo>
                      <a:pt x="402" y="26"/>
                    </a:lnTo>
                    <a:lnTo>
                      <a:pt x="426" y="39"/>
                    </a:lnTo>
                    <a:lnTo>
                      <a:pt x="451" y="56"/>
                    </a:lnTo>
                    <a:lnTo>
                      <a:pt x="473" y="73"/>
                    </a:lnTo>
                    <a:lnTo>
                      <a:pt x="494" y="95"/>
                    </a:lnTo>
                    <a:lnTo>
                      <a:pt x="513" y="117"/>
                    </a:lnTo>
                    <a:lnTo>
                      <a:pt x="530" y="142"/>
                    </a:lnTo>
                    <a:lnTo>
                      <a:pt x="544" y="168"/>
                    </a:lnTo>
                    <a:lnTo>
                      <a:pt x="556" y="197"/>
                    </a:lnTo>
                    <a:lnTo>
                      <a:pt x="565" y="226"/>
                    </a:lnTo>
                    <a:lnTo>
                      <a:pt x="573" y="257"/>
                    </a:lnTo>
                    <a:lnTo>
                      <a:pt x="578" y="288"/>
                    </a:lnTo>
                    <a:lnTo>
                      <a:pt x="579" y="321"/>
                    </a:lnTo>
                    <a:lnTo>
                      <a:pt x="578" y="353"/>
                    </a:lnTo>
                    <a:lnTo>
                      <a:pt x="573" y="386"/>
                    </a:lnTo>
                    <a:lnTo>
                      <a:pt x="565" y="417"/>
                    </a:lnTo>
                    <a:lnTo>
                      <a:pt x="556" y="446"/>
                    </a:lnTo>
                    <a:lnTo>
                      <a:pt x="544" y="474"/>
                    </a:lnTo>
                    <a:lnTo>
                      <a:pt x="530" y="500"/>
                    </a:lnTo>
                    <a:lnTo>
                      <a:pt x="513" y="524"/>
                    </a:lnTo>
                    <a:lnTo>
                      <a:pt x="494" y="547"/>
                    </a:lnTo>
                    <a:lnTo>
                      <a:pt x="473" y="568"/>
                    </a:lnTo>
                    <a:lnTo>
                      <a:pt x="451" y="586"/>
                    </a:lnTo>
                    <a:lnTo>
                      <a:pt x="426" y="602"/>
                    </a:lnTo>
                    <a:lnTo>
                      <a:pt x="402" y="617"/>
                    </a:lnTo>
                    <a:lnTo>
                      <a:pt x="375" y="626"/>
                    </a:lnTo>
                    <a:lnTo>
                      <a:pt x="348" y="635"/>
                    </a:lnTo>
                    <a:lnTo>
                      <a:pt x="318" y="639"/>
                    </a:lnTo>
                    <a:lnTo>
                      <a:pt x="289" y="641"/>
                    </a:lnTo>
                    <a:lnTo>
                      <a:pt x="259" y="639"/>
                    </a:lnTo>
                    <a:lnTo>
                      <a:pt x="232" y="635"/>
                    </a:lnTo>
                    <a:lnTo>
                      <a:pt x="204" y="626"/>
                    </a:lnTo>
                    <a:lnTo>
                      <a:pt x="178" y="617"/>
                    </a:lnTo>
                    <a:lnTo>
                      <a:pt x="151" y="602"/>
                    </a:lnTo>
                    <a:lnTo>
                      <a:pt x="128" y="586"/>
                    </a:lnTo>
                    <a:lnTo>
                      <a:pt x="105" y="568"/>
                    </a:lnTo>
                    <a:lnTo>
                      <a:pt x="85" y="547"/>
                    </a:lnTo>
                    <a:lnTo>
                      <a:pt x="66" y="524"/>
                    </a:lnTo>
                    <a:lnTo>
                      <a:pt x="49" y="500"/>
                    </a:lnTo>
                    <a:lnTo>
                      <a:pt x="35" y="474"/>
                    </a:lnTo>
                    <a:lnTo>
                      <a:pt x="23" y="446"/>
                    </a:lnTo>
                    <a:lnTo>
                      <a:pt x="14" y="417"/>
                    </a:lnTo>
                    <a:lnTo>
                      <a:pt x="6" y="386"/>
                    </a:lnTo>
                    <a:lnTo>
                      <a:pt x="1" y="353"/>
                    </a:lnTo>
                    <a:lnTo>
                      <a:pt x="0" y="321"/>
                    </a:lnTo>
                    <a:lnTo>
                      <a:pt x="1" y="288"/>
                    </a:lnTo>
                    <a:lnTo>
                      <a:pt x="6" y="257"/>
                    </a:lnTo>
                    <a:lnTo>
                      <a:pt x="14" y="226"/>
                    </a:lnTo>
                    <a:lnTo>
                      <a:pt x="23" y="197"/>
                    </a:lnTo>
                    <a:lnTo>
                      <a:pt x="35" y="168"/>
                    </a:lnTo>
                    <a:lnTo>
                      <a:pt x="49" y="142"/>
                    </a:lnTo>
                    <a:lnTo>
                      <a:pt x="66" y="117"/>
                    </a:lnTo>
                    <a:lnTo>
                      <a:pt x="85" y="95"/>
                    </a:lnTo>
                    <a:lnTo>
                      <a:pt x="105" y="73"/>
                    </a:lnTo>
                    <a:lnTo>
                      <a:pt x="128" y="56"/>
                    </a:lnTo>
                    <a:lnTo>
                      <a:pt x="151" y="39"/>
                    </a:lnTo>
                    <a:lnTo>
                      <a:pt x="178" y="26"/>
                    </a:lnTo>
                    <a:lnTo>
                      <a:pt x="204" y="15"/>
                    </a:lnTo>
                    <a:lnTo>
                      <a:pt x="232" y="7"/>
                    </a:lnTo>
                    <a:lnTo>
                      <a:pt x="259" y="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FCCE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0" name="Freeform 84"/>
              <p:cNvSpPr>
                <a:spLocks/>
              </p:cNvSpPr>
              <p:nvPr/>
            </p:nvSpPr>
            <p:spPr bwMode="auto">
              <a:xfrm rot="267133">
                <a:off x="6755" y="15205"/>
                <a:ext cx="561" cy="626"/>
              </a:xfrm>
              <a:custGeom>
                <a:avLst/>
                <a:gdLst>
                  <a:gd name="T0" fmla="*/ 280 w 561"/>
                  <a:gd name="T1" fmla="*/ 0 h 626"/>
                  <a:gd name="T2" fmla="*/ 337 w 561"/>
                  <a:gd name="T3" fmla="*/ 6 h 626"/>
                  <a:gd name="T4" fmla="*/ 390 w 561"/>
                  <a:gd name="T5" fmla="*/ 24 h 626"/>
                  <a:gd name="T6" fmla="*/ 438 w 561"/>
                  <a:gd name="T7" fmla="*/ 53 h 626"/>
                  <a:gd name="T8" fmla="*/ 479 w 561"/>
                  <a:gd name="T9" fmla="*/ 92 h 626"/>
                  <a:gd name="T10" fmla="*/ 513 w 561"/>
                  <a:gd name="T11" fmla="*/ 138 h 626"/>
                  <a:gd name="T12" fmla="*/ 540 w 561"/>
                  <a:gd name="T13" fmla="*/ 192 h 626"/>
                  <a:gd name="T14" fmla="*/ 557 w 561"/>
                  <a:gd name="T15" fmla="*/ 250 h 626"/>
                  <a:gd name="T16" fmla="*/ 561 w 561"/>
                  <a:gd name="T17" fmla="*/ 314 h 626"/>
                  <a:gd name="T18" fmla="*/ 560 w 561"/>
                  <a:gd name="T19" fmla="*/ 345 h 626"/>
                  <a:gd name="T20" fmla="*/ 549 w 561"/>
                  <a:gd name="T21" fmla="*/ 406 h 626"/>
                  <a:gd name="T22" fmla="*/ 527 w 561"/>
                  <a:gd name="T23" fmla="*/ 462 h 626"/>
                  <a:gd name="T24" fmla="*/ 498 w 561"/>
                  <a:gd name="T25" fmla="*/ 512 h 626"/>
                  <a:gd name="T26" fmla="*/ 459 w 561"/>
                  <a:gd name="T27" fmla="*/ 554 h 626"/>
                  <a:gd name="T28" fmla="*/ 414 w 561"/>
                  <a:gd name="T29" fmla="*/ 589 h 626"/>
                  <a:gd name="T30" fmla="*/ 363 w 561"/>
                  <a:gd name="T31" fmla="*/ 611 h 626"/>
                  <a:gd name="T32" fmla="*/ 309 w 561"/>
                  <a:gd name="T33" fmla="*/ 624 h 626"/>
                  <a:gd name="T34" fmla="*/ 280 w 561"/>
                  <a:gd name="T35" fmla="*/ 626 h 626"/>
                  <a:gd name="T36" fmla="*/ 224 w 561"/>
                  <a:gd name="T37" fmla="*/ 619 h 626"/>
                  <a:gd name="T38" fmla="*/ 172 w 561"/>
                  <a:gd name="T39" fmla="*/ 602 h 626"/>
                  <a:gd name="T40" fmla="*/ 124 w 561"/>
                  <a:gd name="T41" fmla="*/ 572 h 626"/>
                  <a:gd name="T42" fmla="*/ 82 w 561"/>
                  <a:gd name="T43" fmla="*/ 535 h 626"/>
                  <a:gd name="T44" fmla="*/ 48 w 561"/>
                  <a:gd name="T45" fmla="*/ 488 h 626"/>
                  <a:gd name="T46" fmla="*/ 22 w 561"/>
                  <a:gd name="T47" fmla="*/ 434 h 626"/>
                  <a:gd name="T48" fmla="*/ 5 w 561"/>
                  <a:gd name="T49" fmla="*/ 375 h 626"/>
                  <a:gd name="T50" fmla="*/ 0 w 561"/>
                  <a:gd name="T51" fmla="*/ 314 h 626"/>
                  <a:gd name="T52" fmla="*/ 2 w 561"/>
                  <a:gd name="T53" fmla="*/ 281 h 626"/>
                  <a:gd name="T54" fmla="*/ 13 w 561"/>
                  <a:gd name="T55" fmla="*/ 219 h 626"/>
                  <a:gd name="T56" fmla="*/ 34 w 561"/>
                  <a:gd name="T57" fmla="*/ 164 h 626"/>
                  <a:gd name="T58" fmla="*/ 64 w 561"/>
                  <a:gd name="T59" fmla="*/ 114 h 626"/>
                  <a:gd name="T60" fmla="*/ 102 w 561"/>
                  <a:gd name="T61" fmla="*/ 71 h 626"/>
                  <a:gd name="T62" fmla="*/ 147 w 561"/>
                  <a:gd name="T63" fmla="*/ 37 h 626"/>
                  <a:gd name="T64" fmla="*/ 196 w 561"/>
                  <a:gd name="T65" fmla="*/ 14 h 626"/>
                  <a:gd name="T66" fmla="*/ 252 w 561"/>
                  <a:gd name="T67" fmla="*/ 1 h 626"/>
                  <a:gd name="T68" fmla="*/ 280 w 561"/>
                  <a:gd name="T69" fmla="*/ 0 h 6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1"/>
                  <a:gd name="T106" fmla="*/ 0 h 626"/>
                  <a:gd name="T107" fmla="*/ 561 w 561"/>
                  <a:gd name="T108" fmla="*/ 626 h 6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1" h="626">
                    <a:moveTo>
                      <a:pt x="280" y="0"/>
                    </a:moveTo>
                    <a:lnTo>
                      <a:pt x="280" y="0"/>
                    </a:lnTo>
                    <a:lnTo>
                      <a:pt x="309" y="1"/>
                    </a:lnTo>
                    <a:lnTo>
                      <a:pt x="337" y="6"/>
                    </a:lnTo>
                    <a:lnTo>
                      <a:pt x="363" y="14"/>
                    </a:lnTo>
                    <a:lnTo>
                      <a:pt x="390" y="24"/>
                    </a:lnTo>
                    <a:lnTo>
                      <a:pt x="414" y="37"/>
                    </a:lnTo>
                    <a:lnTo>
                      <a:pt x="438" y="53"/>
                    </a:lnTo>
                    <a:lnTo>
                      <a:pt x="459" y="71"/>
                    </a:lnTo>
                    <a:lnTo>
                      <a:pt x="479" y="92"/>
                    </a:lnTo>
                    <a:lnTo>
                      <a:pt x="498" y="114"/>
                    </a:lnTo>
                    <a:lnTo>
                      <a:pt x="513" y="138"/>
                    </a:lnTo>
                    <a:lnTo>
                      <a:pt x="527" y="164"/>
                    </a:lnTo>
                    <a:lnTo>
                      <a:pt x="540" y="192"/>
                    </a:lnTo>
                    <a:lnTo>
                      <a:pt x="549" y="219"/>
                    </a:lnTo>
                    <a:lnTo>
                      <a:pt x="557" y="250"/>
                    </a:lnTo>
                    <a:lnTo>
                      <a:pt x="560" y="281"/>
                    </a:lnTo>
                    <a:lnTo>
                      <a:pt x="561" y="314"/>
                    </a:lnTo>
                    <a:lnTo>
                      <a:pt x="560" y="345"/>
                    </a:lnTo>
                    <a:lnTo>
                      <a:pt x="557" y="375"/>
                    </a:lnTo>
                    <a:lnTo>
                      <a:pt x="549" y="406"/>
                    </a:lnTo>
                    <a:lnTo>
                      <a:pt x="540" y="434"/>
                    </a:lnTo>
                    <a:lnTo>
                      <a:pt x="527" y="462"/>
                    </a:lnTo>
                    <a:lnTo>
                      <a:pt x="513" y="488"/>
                    </a:lnTo>
                    <a:lnTo>
                      <a:pt x="498" y="512"/>
                    </a:lnTo>
                    <a:lnTo>
                      <a:pt x="479" y="535"/>
                    </a:lnTo>
                    <a:lnTo>
                      <a:pt x="459" y="554"/>
                    </a:lnTo>
                    <a:lnTo>
                      <a:pt x="438" y="572"/>
                    </a:lnTo>
                    <a:lnTo>
                      <a:pt x="414" y="589"/>
                    </a:lnTo>
                    <a:lnTo>
                      <a:pt x="390" y="602"/>
                    </a:lnTo>
                    <a:lnTo>
                      <a:pt x="363" y="611"/>
                    </a:lnTo>
                    <a:lnTo>
                      <a:pt x="337" y="619"/>
                    </a:lnTo>
                    <a:lnTo>
                      <a:pt x="309" y="624"/>
                    </a:lnTo>
                    <a:lnTo>
                      <a:pt x="280" y="626"/>
                    </a:lnTo>
                    <a:lnTo>
                      <a:pt x="252" y="624"/>
                    </a:lnTo>
                    <a:lnTo>
                      <a:pt x="224" y="619"/>
                    </a:lnTo>
                    <a:lnTo>
                      <a:pt x="196" y="611"/>
                    </a:lnTo>
                    <a:lnTo>
                      <a:pt x="172" y="602"/>
                    </a:lnTo>
                    <a:lnTo>
                      <a:pt x="147" y="589"/>
                    </a:lnTo>
                    <a:lnTo>
                      <a:pt x="124" y="572"/>
                    </a:lnTo>
                    <a:lnTo>
                      <a:pt x="102" y="554"/>
                    </a:lnTo>
                    <a:lnTo>
                      <a:pt x="82" y="535"/>
                    </a:lnTo>
                    <a:lnTo>
                      <a:pt x="64" y="512"/>
                    </a:lnTo>
                    <a:lnTo>
                      <a:pt x="48" y="488"/>
                    </a:lnTo>
                    <a:lnTo>
                      <a:pt x="34" y="462"/>
                    </a:lnTo>
                    <a:lnTo>
                      <a:pt x="22" y="434"/>
                    </a:lnTo>
                    <a:lnTo>
                      <a:pt x="13" y="406"/>
                    </a:lnTo>
                    <a:lnTo>
                      <a:pt x="5" y="375"/>
                    </a:lnTo>
                    <a:lnTo>
                      <a:pt x="2" y="345"/>
                    </a:lnTo>
                    <a:lnTo>
                      <a:pt x="0" y="314"/>
                    </a:lnTo>
                    <a:lnTo>
                      <a:pt x="2" y="281"/>
                    </a:lnTo>
                    <a:lnTo>
                      <a:pt x="5" y="250"/>
                    </a:lnTo>
                    <a:lnTo>
                      <a:pt x="13" y="219"/>
                    </a:lnTo>
                    <a:lnTo>
                      <a:pt x="22" y="192"/>
                    </a:lnTo>
                    <a:lnTo>
                      <a:pt x="34" y="164"/>
                    </a:lnTo>
                    <a:lnTo>
                      <a:pt x="48" y="138"/>
                    </a:lnTo>
                    <a:lnTo>
                      <a:pt x="64" y="114"/>
                    </a:lnTo>
                    <a:lnTo>
                      <a:pt x="82" y="92"/>
                    </a:lnTo>
                    <a:lnTo>
                      <a:pt x="102" y="71"/>
                    </a:lnTo>
                    <a:lnTo>
                      <a:pt x="124" y="53"/>
                    </a:lnTo>
                    <a:lnTo>
                      <a:pt x="147" y="37"/>
                    </a:lnTo>
                    <a:lnTo>
                      <a:pt x="172" y="24"/>
                    </a:lnTo>
                    <a:lnTo>
                      <a:pt x="196" y="14"/>
                    </a:lnTo>
                    <a:lnTo>
                      <a:pt x="224" y="6"/>
                    </a:lnTo>
                    <a:lnTo>
                      <a:pt x="252" y="1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D10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1" name="Freeform 85"/>
              <p:cNvSpPr>
                <a:spLocks/>
              </p:cNvSpPr>
              <p:nvPr/>
            </p:nvSpPr>
            <p:spPr bwMode="auto">
              <a:xfrm rot="267133">
                <a:off x="6766" y="15212"/>
                <a:ext cx="546" cy="612"/>
              </a:xfrm>
              <a:custGeom>
                <a:avLst/>
                <a:gdLst>
                  <a:gd name="T0" fmla="*/ 274 w 546"/>
                  <a:gd name="T1" fmla="*/ 0 h 612"/>
                  <a:gd name="T2" fmla="*/ 328 w 546"/>
                  <a:gd name="T3" fmla="*/ 7 h 612"/>
                  <a:gd name="T4" fmla="*/ 379 w 546"/>
                  <a:gd name="T5" fmla="*/ 25 h 612"/>
                  <a:gd name="T6" fmla="*/ 425 w 546"/>
                  <a:gd name="T7" fmla="*/ 52 h 612"/>
                  <a:gd name="T8" fmla="*/ 465 w 546"/>
                  <a:gd name="T9" fmla="*/ 90 h 612"/>
                  <a:gd name="T10" fmla="*/ 499 w 546"/>
                  <a:gd name="T11" fmla="*/ 135 h 612"/>
                  <a:gd name="T12" fmla="*/ 524 w 546"/>
                  <a:gd name="T13" fmla="*/ 187 h 612"/>
                  <a:gd name="T14" fmla="*/ 539 w 546"/>
                  <a:gd name="T15" fmla="*/ 244 h 612"/>
                  <a:gd name="T16" fmla="*/ 546 w 546"/>
                  <a:gd name="T17" fmla="*/ 306 h 612"/>
                  <a:gd name="T18" fmla="*/ 544 w 546"/>
                  <a:gd name="T19" fmla="*/ 337 h 612"/>
                  <a:gd name="T20" fmla="*/ 533 w 546"/>
                  <a:gd name="T21" fmla="*/ 397 h 612"/>
                  <a:gd name="T22" fmla="*/ 513 w 546"/>
                  <a:gd name="T23" fmla="*/ 452 h 612"/>
                  <a:gd name="T24" fmla="*/ 484 w 546"/>
                  <a:gd name="T25" fmla="*/ 501 h 612"/>
                  <a:gd name="T26" fmla="*/ 447 w 546"/>
                  <a:gd name="T27" fmla="*/ 542 h 612"/>
                  <a:gd name="T28" fmla="*/ 402 w 546"/>
                  <a:gd name="T29" fmla="*/ 574 h 612"/>
                  <a:gd name="T30" fmla="*/ 354 w 546"/>
                  <a:gd name="T31" fmla="*/ 599 h 612"/>
                  <a:gd name="T32" fmla="*/ 301 w 546"/>
                  <a:gd name="T33" fmla="*/ 610 h 612"/>
                  <a:gd name="T34" fmla="*/ 274 w 546"/>
                  <a:gd name="T35" fmla="*/ 612 h 612"/>
                  <a:gd name="T36" fmla="*/ 218 w 546"/>
                  <a:gd name="T37" fmla="*/ 605 h 612"/>
                  <a:gd name="T38" fmla="*/ 167 w 546"/>
                  <a:gd name="T39" fmla="*/ 587 h 612"/>
                  <a:gd name="T40" fmla="*/ 121 w 546"/>
                  <a:gd name="T41" fmla="*/ 560 h 612"/>
                  <a:gd name="T42" fmla="*/ 80 w 546"/>
                  <a:gd name="T43" fmla="*/ 522 h 612"/>
                  <a:gd name="T44" fmla="*/ 46 w 546"/>
                  <a:gd name="T45" fmla="*/ 477 h 612"/>
                  <a:gd name="T46" fmla="*/ 22 w 546"/>
                  <a:gd name="T47" fmla="*/ 425 h 612"/>
                  <a:gd name="T48" fmla="*/ 6 w 546"/>
                  <a:gd name="T49" fmla="*/ 368 h 612"/>
                  <a:gd name="T50" fmla="*/ 0 w 546"/>
                  <a:gd name="T51" fmla="*/ 306 h 612"/>
                  <a:gd name="T52" fmla="*/ 2 w 546"/>
                  <a:gd name="T53" fmla="*/ 275 h 612"/>
                  <a:gd name="T54" fmla="*/ 12 w 546"/>
                  <a:gd name="T55" fmla="*/ 215 h 612"/>
                  <a:gd name="T56" fmla="*/ 32 w 546"/>
                  <a:gd name="T57" fmla="*/ 161 h 612"/>
                  <a:gd name="T58" fmla="*/ 63 w 546"/>
                  <a:gd name="T59" fmla="*/ 112 h 612"/>
                  <a:gd name="T60" fmla="*/ 99 w 546"/>
                  <a:gd name="T61" fmla="*/ 70 h 612"/>
                  <a:gd name="T62" fmla="*/ 144 w 546"/>
                  <a:gd name="T63" fmla="*/ 38 h 612"/>
                  <a:gd name="T64" fmla="*/ 192 w 546"/>
                  <a:gd name="T65" fmla="*/ 15 h 612"/>
                  <a:gd name="T66" fmla="*/ 246 w 546"/>
                  <a:gd name="T67" fmla="*/ 2 h 612"/>
                  <a:gd name="T68" fmla="*/ 274 w 546"/>
                  <a:gd name="T69" fmla="*/ 0 h 6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6"/>
                  <a:gd name="T106" fmla="*/ 0 h 612"/>
                  <a:gd name="T107" fmla="*/ 546 w 546"/>
                  <a:gd name="T108" fmla="*/ 612 h 6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6" h="612">
                    <a:moveTo>
                      <a:pt x="274" y="0"/>
                    </a:moveTo>
                    <a:lnTo>
                      <a:pt x="274" y="0"/>
                    </a:lnTo>
                    <a:lnTo>
                      <a:pt x="301" y="2"/>
                    </a:lnTo>
                    <a:lnTo>
                      <a:pt x="328" y="7"/>
                    </a:lnTo>
                    <a:lnTo>
                      <a:pt x="354" y="15"/>
                    </a:lnTo>
                    <a:lnTo>
                      <a:pt x="379" y="25"/>
                    </a:lnTo>
                    <a:lnTo>
                      <a:pt x="402" y="38"/>
                    </a:lnTo>
                    <a:lnTo>
                      <a:pt x="425" y="52"/>
                    </a:lnTo>
                    <a:lnTo>
                      <a:pt x="447" y="70"/>
                    </a:lnTo>
                    <a:lnTo>
                      <a:pt x="465" y="90"/>
                    </a:lnTo>
                    <a:lnTo>
                      <a:pt x="484" y="112"/>
                    </a:lnTo>
                    <a:lnTo>
                      <a:pt x="499" y="135"/>
                    </a:lnTo>
                    <a:lnTo>
                      <a:pt x="513" y="161"/>
                    </a:lnTo>
                    <a:lnTo>
                      <a:pt x="524" y="187"/>
                    </a:lnTo>
                    <a:lnTo>
                      <a:pt x="533" y="215"/>
                    </a:lnTo>
                    <a:lnTo>
                      <a:pt x="539" y="244"/>
                    </a:lnTo>
                    <a:lnTo>
                      <a:pt x="544" y="275"/>
                    </a:lnTo>
                    <a:lnTo>
                      <a:pt x="546" y="306"/>
                    </a:lnTo>
                    <a:lnTo>
                      <a:pt x="544" y="337"/>
                    </a:lnTo>
                    <a:lnTo>
                      <a:pt x="539" y="368"/>
                    </a:lnTo>
                    <a:lnTo>
                      <a:pt x="533" y="397"/>
                    </a:lnTo>
                    <a:lnTo>
                      <a:pt x="524" y="425"/>
                    </a:lnTo>
                    <a:lnTo>
                      <a:pt x="513" y="452"/>
                    </a:lnTo>
                    <a:lnTo>
                      <a:pt x="499" y="477"/>
                    </a:lnTo>
                    <a:lnTo>
                      <a:pt x="484" y="501"/>
                    </a:lnTo>
                    <a:lnTo>
                      <a:pt x="465" y="522"/>
                    </a:lnTo>
                    <a:lnTo>
                      <a:pt x="447" y="542"/>
                    </a:lnTo>
                    <a:lnTo>
                      <a:pt x="425" y="560"/>
                    </a:lnTo>
                    <a:lnTo>
                      <a:pt x="402" y="574"/>
                    </a:lnTo>
                    <a:lnTo>
                      <a:pt x="379" y="587"/>
                    </a:lnTo>
                    <a:lnTo>
                      <a:pt x="354" y="599"/>
                    </a:lnTo>
                    <a:lnTo>
                      <a:pt x="328" y="605"/>
                    </a:lnTo>
                    <a:lnTo>
                      <a:pt x="301" y="610"/>
                    </a:lnTo>
                    <a:lnTo>
                      <a:pt x="274" y="612"/>
                    </a:lnTo>
                    <a:lnTo>
                      <a:pt x="246" y="610"/>
                    </a:lnTo>
                    <a:lnTo>
                      <a:pt x="218" y="605"/>
                    </a:lnTo>
                    <a:lnTo>
                      <a:pt x="192" y="599"/>
                    </a:lnTo>
                    <a:lnTo>
                      <a:pt x="167" y="587"/>
                    </a:lnTo>
                    <a:lnTo>
                      <a:pt x="144" y="574"/>
                    </a:lnTo>
                    <a:lnTo>
                      <a:pt x="121" y="560"/>
                    </a:lnTo>
                    <a:lnTo>
                      <a:pt x="99" y="542"/>
                    </a:lnTo>
                    <a:lnTo>
                      <a:pt x="80" y="522"/>
                    </a:lnTo>
                    <a:lnTo>
                      <a:pt x="63" y="501"/>
                    </a:lnTo>
                    <a:lnTo>
                      <a:pt x="46" y="477"/>
                    </a:lnTo>
                    <a:lnTo>
                      <a:pt x="32" y="452"/>
                    </a:lnTo>
                    <a:lnTo>
                      <a:pt x="22" y="425"/>
                    </a:lnTo>
                    <a:lnTo>
                      <a:pt x="12" y="397"/>
                    </a:lnTo>
                    <a:lnTo>
                      <a:pt x="6" y="368"/>
                    </a:lnTo>
                    <a:lnTo>
                      <a:pt x="2" y="337"/>
                    </a:lnTo>
                    <a:lnTo>
                      <a:pt x="0" y="306"/>
                    </a:lnTo>
                    <a:lnTo>
                      <a:pt x="2" y="275"/>
                    </a:lnTo>
                    <a:lnTo>
                      <a:pt x="6" y="244"/>
                    </a:lnTo>
                    <a:lnTo>
                      <a:pt x="12" y="215"/>
                    </a:lnTo>
                    <a:lnTo>
                      <a:pt x="22" y="187"/>
                    </a:lnTo>
                    <a:lnTo>
                      <a:pt x="32" y="161"/>
                    </a:lnTo>
                    <a:lnTo>
                      <a:pt x="46" y="135"/>
                    </a:lnTo>
                    <a:lnTo>
                      <a:pt x="63" y="112"/>
                    </a:lnTo>
                    <a:lnTo>
                      <a:pt x="80" y="90"/>
                    </a:lnTo>
                    <a:lnTo>
                      <a:pt x="99" y="70"/>
                    </a:lnTo>
                    <a:lnTo>
                      <a:pt x="121" y="52"/>
                    </a:lnTo>
                    <a:lnTo>
                      <a:pt x="144" y="38"/>
                    </a:lnTo>
                    <a:lnTo>
                      <a:pt x="167" y="25"/>
                    </a:lnTo>
                    <a:lnTo>
                      <a:pt x="192" y="15"/>
                    </a:lnTo>
                    <a:lnTo>
                      <a:pt x="218" y="7"/>
                    </a:lnTo>
                    <a:lnTo>
                      <a:pt x="246" y="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CD60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2" name="Freeform 86"/>
              <p:cNvSpPr>
                <a:spLocks/>
              </p:cNvSpPr>
              <p:nvPr/>
            </p:nvSpPr>
            <p:spPr bwMode="auto">
              <a:xfrm rot="267133">
                <a:off x="6778" y="15219"/>
                <a:ext cx="529" cy="597"/>
              </a:xfrm>
              <a:custGeom>
                <a:avLst/>
                <a:gdLst>
                  <a:gd name="T0" fmla="*/ 265 w 529"/>
                  <a:gd name="T1" fmla="*/ 0 h 597"/>
                  <a:gd name="T2" fmla="*/ 317 w 529"/>
                  <a:gd name="T3" fmla="*/ 6 h 597"/>
                  <a:gd name="T4" fmla="*/ 367 w 529"/>
                  <a:gd name="T5" fmla="*/ 24 h 597"/>
                  <a:gd name="T6" fmla="*/ 411 w 529"/>
                  <a:gd name="T7" fmla="*/ 50 h 597"/>
                  <a:gd name="T8" fmla="*/ 450 w 529"/>
                  <a:gd name="T9" fmla="*/ 88 h 597"/>
                  <a:gd name="T10" fmla="*/ 483 w 529"/>
                  <a:gd name="T11" fmla="*/ 131 h 597"/>
                  <a:gd name="T12" fmla="*/ 507 w 529"/>
                  <a:gd name="T13" fmla="*/ 182 h 597"/>
                  <a:gd name="T14" fmla="*/ 523 w 529"/>
                  <a:gd name="T15" fmla="*/ 239 h 597"/>
                  <a:gd name="T16" fmla="*/ 529 w 529"/>
                  <a:gd name="T17" fmla="*/ 299 h 597"/>
                  <a:gd name="T18" fmla="*/ 527 w 529"/>
                  <a:gd name="T19" fmla="*/ 328 h 597"/>
                  <a:gd name="T20" fmla="*/ 517 w 529"/>
                  <a:gd name="T21" fmla="*/ 387 h 597"/>
                  <a:gd name="T22" fmla="*/ 496 w 529"/>
                  <a:gd name="T23" fmla="*/ 441 h 597"/>
                  <a:gd name="T24" fmla="*/ 467 w 529"/>
                  <a:gd name="T25" fmla="*/ 488 h 597"/>
                  <a:gd name="T26" fmla="*/ 432 w 529"/>
                  <a:gd name="T27" fmla="*/ 528 h 597"/>
                  <a:gd name="T28" fmla="*/ 390 w 529"/>
                  <a:gd name="T29" fmla="*/ 561 h 597"/>
                  <a:gd name="T30" fmla="*/ 342 w 529"/>
                  <a:gd name="T31" fmla="*/ 584 h 597"/>
                  <a:gd name="T32" fmla="*/ 291 w 529"/>
                  <a:gd name="T33" fmla="*/ 595 h 597"/>
                  <a:gd name="T34" fmla="*/ 265 w 529"/>
                  <a:gd name="T35" fmla="*/ 597 h 597"/>
                  <a:gd name="T36" fmla="*/ 211 w 529"/>
                  <a:gd name="T37" fmla="*/ 590 h 597"/>
                  <a:gd name="T38" fmla="*/ 161 w 529"/>
                  <a:gd name="T39" fmla="*/ 574 h 597"/>
                  <a:gd name="T40" fmla="*/ 116 w 529"/>
                  <a:gd name="T41" fmla="*/ 546 h 597"/>
                  <a:gd name="T42" fmla="*/ 78 w 529"/>
                  <a:gd name="T43" fmla="*/ 509 h 597"/>
                  <a:gd name="T44" fmla="*/ 45 w 529"/>
                  <a:gd name="T45" fmla="*/ 465 h 597"/>
                  <a:gd name="T46" fmla="*/ 20 w 529"/>
                  <a:gd name="T47" fmla="*/ 415 h 597"/>
                  <a:gd name="T48" fmla="*/ 5 w 529"/>
                  <a:gd name="T49" fmla="*/ 358 h 597"/>
                  <a:gd name="T50" fmla="*/ 0 w 529"/>
                  <a:gd name="T51" fmla="*/ 299 h 597"/>
                  <a:gd name="T52" fmla="*/ 2 w 529"/>
                  <a:gd name="T53" fmla="*/ 268 h 597"/>
                  <a:gd name="T54" fmla="*/ 11 w 529"/>
                  <a:gd name="T55" fmla="*/ 210 h 597"/>
                  <a:gd name="T56" fmla="*/ 31 w 529"/>
                  <a:gd name="T57" fmla="*/ 156 h 597"/>
                  <a:gd name="T58" fmla="*/ 61 w 529"/>
                  <a:gd name="T59" fmla="*/ 109 h 597"/>
                  <a:gd name="T60" fmla="*/ 96 w 529"/>
                  <a:gd name="T61" fmla="*/ 68 h 597"/>
                  <a:gd name="T62" fmla="*/ 138 w 529"/>
                  <a:gd name="T63" fmla="*/ 36 h 597"/>
                  <a:gd name="T64" fmla="*/ 186 w 529"/>
                  <a:gd name="T65" fmla="*/ 13 h 597"/>
                  <a:gd name="T66" fmla="*/ 237 w 529"/>
                  <a:gd name="T67" fmla="*/ 1 h 597"/>
                  <a:gd name="T68" fmla="*/ 265 w 529"/>
                  <a:gd name="T69" fmla="*/ 0 h 59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9"/>
                  <a:gd name="T106" fmla="*/ 0 h 597"/>
                  <a:gd name="T107" fmla="*/ 529 w 529"/>
                  <a:gd name="T108" fmla="*/ 597 h 59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9" h="597">
                    <a:moveTo>
                      <a:pt x="265" y="0"/>
                    </a:moveTo>
                    <a:lnTo>
                      <a:pt x="265" y="0"/>
                    </a:lnTo>
                    <a:lnTo>
                      <a:pt x="291" y="1"/>
                    </a:lnTo>
                    <a:lnTo>
                      <a:pt x="317" y="6"/>
                    </a:lnTo>
                    <a:lnTo>
                      <a:pt x="342" y="13"/>
                    </a:lnTo>
                    <a:lnTo>
                      <a:pt x="367" y="24"/>
                    </a:lnTo>
                    <a:lnTo>
                      <a:pt x="390" y="36"/>
                    </a:lnTo>
                    <a:lnTo>
                      <a:pt x="411" y="50"/>
                    </a:lnTo>
                    <a:lnTo>
                      <a:pt x="432" y="68"/>
                    </a:lnTo>
                    <a:lnTo>
                      <a:pt x="450" y="88"/>
                    </a:lnTo>
                    <a:lnTo>
                      <a:pt x="467" y="109"/>
                    </a:lnTo>
                    <a:lnTo>
                      <a:pt x="483" y="131"/>
                    </a:lnTo>
                    <a:lnTo>
                      <a:pt x="496" y="156"/>
                    </a:lnTo>
                    <a:lnTo>
                      <a:pt x="507" y="182"/>
                    </a:lnTo>
                    <a:lnTo>
                      <a:pt x="517" y="210"/>
                    </a:lnTo>
                    <a:lnTo>
                      <a:pt x="523" y="239"/>
                    </a:lnTo>
                    <a:lnTo>
                      <a:pt x="527" y="268"/>
                    </a:lnTo>
                    <a:lnTo>
                      <a:pt x="529" y="299"/>
                    </a:lnTo>
                    <a:lnTo>
                      <a:pt x="527" y="328"/>
                    </a:lnTo>
                    <a:lnTo>
                      <a:pt x="523" y="358"/>
                    </a:lnTo>
                    <a:lnTo>
                      <a:pt x="517" y="387"/>
                    </a:lnTo>
                    <a:lnTo>
                      <a:pt x="507" y="415"/>
                    </a:lnTo>
                    <a:lnTo>
                      <a:pt x="496" y="441"/>
                    </a:lnTo>
                    <a:lnTo>
                      <a:pt x="483" y="465"/>
                    </a:lnTo>
                    <a:lnTo>
                      <a:pt x="467" y="488"/>
                    </a:lnTo>
                    <a:lnTo>
                      <a:pt x="450" y="509"/>
                    </a:lnTo>
                    <a:lnTo>
                      <a:pt x="432" y="528"/>
                    </a:lnTo>
                    <a:lnTo>
                      <a:pt x="411" y="546"/>
                    </a:lnTo>
                    <a:lnTo>
                      <a:pt x="390" y="561"/>
                    </a:lnTo>
                    <a:lnTo>
                      <a:pt x="367" y="574"/>
                    </a:lnTo>
                    <a:lnTo>
                      <a:pt x="342" y="584"/>
                    </a:lnTo>
                    <a:lnTo>
                      <a:pt x="317" y="590"/>
                    </a:lnTo>
                    <a:lnTo>
                      <a:pt x="291" y="595"/>
                    </a:lnTo>
                    <a:lnTo>
                      <a:pt x="265" y="597"/>
                    </a:lnTo>
                    <a:lnTo>
                      <a:pt x="237" y="595"/>
                    </a:lnTo>
                    <a:lnTo>
                      <a:pt x="211" y="590"/>
                    </a:lnTo>
                    <a:lnTo>
                      <a:pt x="186" y="584"/>
                    </a:lnTo>
                    <a:lnTo>
                      <a:pt x="161" y="574"/>
                    </a:lnTo>
                    <a:lnTo>
                      <a:pt x="138" y="561"/>
                    </a:lnTo>
                    <a:lnTo>
                      <a:pt x="116" y="546"/>
                    </a:lnTo>
                    <a:lnTo>
                      <a:pt x="96" y="528"/>
                    </a:lnTo>
                    <a:lnTo>
                      <a:pt x="78" y="509"/>
                    </a:lnTo>
                    <a:lnTo>
                      <a:pt x="61" y="488"/>
                    </a:lnTo>
                    <a:lnTo>
                      <a:pt x="45" y="465"/>
                    </a:lnTo>
                    <a:lnTo>
                      <a:pt x="31" y="441"/>
                    </a:lnTo>
                    <a:lnTo>
                      <a:pt x="20" y="415"/>
                    </a:lnTo>
                    <a:lnTo>
                      <a:pt x="11" y="387"/>
                    </a:lnTo>
                    <a:lnTo>
                      <a:pt x="5" y="358"/>
                    </a:lnTo>
                    <a:lnTo>
                      <a:pt x="2" y="328"/>
                    </a:lnTo>
                    <a:lnTo>
                      <a:pt x="0" y="299"/>
                    </a:lnTo>
                    <a:lnTo>
                      <a:pt x="2" y="268"/>
                    </a:lnTo>
                    <a:lnTo>
                      <a:pt x="5" y="239"/>
                    </a:lnTo>
                    <a:lnTo>
                      <a:pt x="11" y="210"/>
                    </a:lnTo>
                    <a:lnTo>
                      <a:pt x="20" y="182"/>
                    </a:lnTo>
                    <a:lnTo>
                      <a:pt x="31" y="156"/>
                    </a:lnTo>
                    <a:lnTo>
                      <a:pt x="45" y="131"/>
                    </a:lnTo>
                    <a:lnTo>
                      <a:pt x="61" y="109"/>
                    </a:lnTo>
                    <a:lnTo>
                      <a:pt x="78" y="88"/>
                    </a:lnTo>
                    <a:lnTo>
                      <a:pt x="96" y="68"/>
                    </a:lnTo>
                    <a:lnTo>
                      <a:pt x="116" y="50"/>
                    </a:lnTo>
                    <a:lnTo>
                      <a:pt x="138" y="36"/>
                    </a:lnTo>
                    <a:lnTo>
                      <a:pt x="161" y="24"/>
                    </a:lnTo>
                    <a:lnTo>
                      <a:pt x="186" y="13"/>
                    </a:lnTo>
                    <a:lnTo>
                      <a:pt x="211" y="6"/>
                    </a:lnTo>
                    <a:lnTo>
                      <a:pt x="237" y="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AD70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3" name="Freeform 87"/>
              <p:cNvSpPr>
                <a:spLocks/>
              </p:cNvSpPr>
              <p:nvPr/>
            </p:nvSpPr>
            <p:spPr bwMode="auto">
              <a:xfrm rot="267133">
                <a:off x="6789" y="15225"/>
                <a:ext cx="512" cy="583"/>
              </a:xfrm>
              <a:custGeom>
                <a:avLst/>
                <a:gdLst>
                  <a:gd name="T0" fmla="*/ 257 w 512"/>
                  <a:gd name="T1" fmla="*/ 0 h 583"/>
                  <a:gd name="T2" fmla="*/ 308 w 512"/>
                  <a:gd name="T3" fmla="*/ 7 h 583"/>
                  <a:gd name="T4" fmla="*/ 356 w 512"/>
                  <a:gd name="T5" fmla="*/ 23 h 583"/>
                  <a:gd name="T6" fmla="*/ 399 w 512"/>
                  <a:gd name="T7" fmla="*/ 51 h 583"/>
                  <a:gd name="T8" fmla="*/ 438 w 512"/>
                  <a:gd name="T9" fmla="*/ 86 h 583"/>
                  <a:gd name="T10" fmla="*/ 468 w 512"/>
                  <a:gd name="T11" fmla="*/ 129 h 583"/>
                  <a:gd name="T12" fmla="*/ 492 w 512"/>
                  <a:gd name="T13" fmla="*/ 178 h 583"/>
                  <a:gd name="T14" fmla="*/ 507 w 512"/>
                  <a:gd name="T15" fmla="*/ 233 h 583"/>
                  <a:gd name="T16" fmla="*/ 512 w 512"/>
                  <a:gd name="T17" fmla="*/ 291 h 583"/>
                  <a:gd name="T18" fmla="*/ 510 w 512"/>
                  <a:gd name="T19" fmla="*/ 321 h 583"/>
                  <a:gd name="T20" fmla="*/ 501 w 512"/>
                  <a:gd name="T21" fmla="*/ 378 h 583"/>
                  <a:gd name="T22" fmla="*/ 481 w 512"/>
                  <a:gd name="T23" fmla="*/ 430 h 583"/>
                  <a:gd name="T24" fmla="*/ 453 w 512"/>
                  <a:gd name="T25" fmla="*/ 477 h 583"/>
                  <a:gd name="T26" fmla="*/ 419 w 512"/>
                  <a:gd name="T27" fmla="*/ 516 h 583"/>
                  <a:gd name="T28" fmla="*/ 377 w 512"/>
                  <a:gd name="T29" fmla="*/ 547 h 583"/>
                  <a:gd name="T30" fmla="*/ 332 w 512"/>
                  <a:gd name="T31" fmla="*/ 570 h 583"/>
                  <a:gd name="T32" fmla="*/ 283 w 512"/>
                  <a:gd name="T33" fmla="*/ 581 h 583"/>
                  <a:gd name="T34" fmla="*/ 257 w 512"/>
                  <a:gd name="T35" fmla="*/ 583 h 583"/>
                  <a:gd name="T36" fmla="*/ 204 w 512"/>
                  <a:gd name="T37" fmla="*/ 576 h 583"/>
                  <a:gd name="T38" fmla="*/ 156 w 512"/>
                  <a:gd name="T39" fmla="*/ 560 h 583"/>
                  <a:gd name="T40" fmla="*/ 113 w 512"/>
                  <a:gd name="T41" fmla="*/ 532 h 583"/>
                  <a:gd name="T42" fmla="*/ 76 w 512"/>
                  <a:gd name="T43" fmla="*/ 496 h 583"/>
                  <a:gd name="T44" fmla="*/ 45 w 512"/>
                  <a:gd name="T45" fmla="*/ 454 h 583"/>
                  <a:gd name="T46" fmla="*/ 20 w 512"/>
                  <a:gd name="T47" fmla="*/ 405 h 583"/>
                  <a:gd name="T48" fmla="*/ 6 w 512"/>
                  <a:gd name="T49" fmla="*/ 350 h 583"/>
                  <a:gd name="T50" fmla="*/ 0 w 512"/>
                  <a:gd name="T51" fmla="*/ 291 h 583"/>
                  <a:gd name="T52" fmla="*/ 2 w 512"/>
                  <a:gd name="T53" fmla="*/ 262 h 583"/>
                  <a:gd name="T54" fmla="*/ 13 w 512"/>
                  <a:gd name="T55" fmla="*/ 205 h 583"/>
                  <a:gd name="T56" fmla="*/ 31 w 512"/>
                  <a:gd name="T57" fmla="*/ 153 h 583"/>
                  <a:gd name="T58" fmla="*/ 59 w 512"/>
                  <a:gd name="T59" fmla="*/ 106 h 583"/>
                  <a:gd name="T60" fmla="*/ 94 w 512"/>
                  <a:gd name="T61" fmla="*/ 67 h 583"/>
                  <a:gd name="T62" fmla="*/ 135 w 512"/>
                  <a:gd name="T63" fmla="*/ 36 h 583"/>
                  <a:gd name="T64" fmla="*/ 181 w 512"/>
                  <a:gd name="T65" fmla="*/ 13 h 583"/>
                  <a:gd name="T66" fmla="*/ 230 w 512"/>
                  <a:gd name="T67" fmla="*/ 2 h 583"/>
                  <a:gd name="T68" fmla="*/ 257 w 512"/>
                  <a:gd name="T69" fmla="*/ 0 h 5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2"/>
                  <a:gd name="T106" fmla="*/ 0 h 583"/>
                  <a:gd name="T107" fmla="*/ 512 w 512"/>
                  <a:gd name="T108" fmla="*/ 583 h 5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2" h="583">
                    <a:moveTo>
                      <a:pt x="257" y="0"/>
                    </a:moveTo>
                    <a:lnTo>
                      <a:pt x="257" y="0"/>
                    </a:lnTo>
                    <a:lnTo>
                      <a:pt x="283" y="2"/>
                    </a:lnTo>
                    <a:lnTo>
                      <a:pt x="308" y="7"/>
                    </a:lnTo>
                    <a:lnTo>
                      <a:pt x="332" y="13"/>
                    </a:lnTo>
                    <a:lnTo>
                      <a:pt x="356" y="23"/>
                    </a:lnTo>
                    <a:lnTo>
                      <a:pt x="377" y="36"/>
                    </a:lnTo>
                    <a:lnTo>
                      <a:pt x="399" y="51"/>
                    </a:lnTo>
                    <a:lnTo>
                      <a:pt x="419" y="67"/>
                    </a:lnTo>
                    <a:lnTo>
                      <a:pt x="438" y="86"/>
                    </a:lnTo>
                    <a:lnTo>
                      <a:pt x="453" y="106"/>
                    </a:lnTo>
                    <a:lnTo>
                      <a:pt x="468" y="129"/>
                    </a:lnTo>
                    <a:lnTo>
                      <a:pt x="481" y="153"/>
                    </a:lnTo>
                    <a:lnTo>
                      <a:pt x="492" y="178"/>
                    </a:lnTo>
                    <a:lnTo>
                      <a:pt x="501" y="205"/>
                    </a:lnTo>
                    <a:lnTo>
                      <a:pt x="507" y="233"/>
                    </a:lnTo>
                    <a:lnTo>
                      <a:pt x="510" y="262"/>
                    </a:lnTo>
                    <a:lnTo>
                      <a:pt x="512" y="291"/>
                    </a:lnTo>
                    <a:lnTo>
                      <a:pt x="510" y="321"/>
                    </a:lnTo>
                    <a:lnTo>
                      <a:pt x="507" y="350"/>
                    </a:lnTo>
                    <a:lnTo>
                      <a:pt x="501" y="378"/>
                    </a:lnTo>
                    <a:lnTo>
                      <a:pt x="492" y="405"/>
                    </a:lnTo>
                    <a:lnTo>
                      <a:pt x="481" y="430"/>
                    </a:lnTo>
                    <a:lnTo>
                      <a:pt x="468" y="454"/>
                    </a:lnTo>
                    <a:lnTo>
                      <a:pt x="453" y="477"/>
                    </a:lnTo>
                    <a:lnTo>
                      <a:pt x="438" y="496"/>
                    </a:lnTo>
                    <a:lnTo>
                      <a:pt x="419" y="516"/>
                    </a:lnTo>
                    <a:lnTo>
                      <a:pt x="399" y="532"/>
                    </a:lnTo>
                    <a:lnTo>
                      <a:pt x="377" y="547"/>
                    </a:lnTo>
                    <a:lnTo>
                      <a:pt x="356" y="560"/>
                    </a:lnTo>
                    <a:lnTo>
                      <a:pt x="332" y="570"/>
                    </a:lnTo>
                    <a:lnTo>
                      <a:pt x="308" y="576"/>
                    </a:lnTo>
                    <a:lnTo>
                      <a:pt x="283" y="581"/>
                    </a:lnTo>
                    <a:lnTo>
                      <a:pt x="257" y="583"/>
                    </a:lnTo>
                    <a:lnTo>
                      <a:pt x="230" y="581"/>
                    </a:lnTo>
                    <a:lnTo>
                      <a:pt x="204" y="576"/>
                    </a:lnTo>
                    <a:lnTo>
                      <a:pt x="181" y="570"/>
                    </a:lnTo>
                    <a:lnTo>
                      <a:pt x="156" y="560"/>
                    </a:lnTo>
                    <a:lnTo>
                      <a:pt x="135" y="547"/>
                    </a:lnTo>
                    <a:lnTo>
                      <a:pt x="113" y="532"/>
                    </a:lnTo>
                    <a:lnTo>
                      <a:pt x="94" y="516"/>
                    </a:lnTo>
                    <a:lnTo>
                      <a:pt x="76" y="496"/>
                    </a:lnTo>
                    <a:lnTo>
                      <a:pt x="59" y="477"/>
                    </a:lnTo>
                    <a:lnTo>
                      <a:pt x="45" y="454"/>
                    </a:lnTo>
                    <a:lnTo>
                      <a:pt x="31" y="430"/>
                    </a:lnTo>
                    <a:lnTo>
                      <a:pt x="20" y="405"/>
                    </a:lnTo>
                    <a:lnTo>
                      <a:pt x="13" y="378"/>
                    </a:lnTo>
                    <a:lnTo>
                      <a:pt x="6" y="350"/>
                    </a:lnTo>
                    <a:lnTo>
                      <a:pt x="2" y="321"/>
                    </a:lnTo>
                    <a:lnTo>
                      <a:pt x="0" y="291"/>
                    </a:lnTo>
                    <a:lnTo>
                      <a:pt x="2" y="262"/>
                    </a:lnTo>
                    <a:lnTo>
                      <a:pt x="6" y="233"/>
                    </a:lnTo>
                    <a:lnTo>
                      <a:pt x="13" y="205"/>
                    </a:lnTo>
                    <a:lnTo>
                      <a:pt x="20" y="178"/>
                    </a:lnTo>
                    <a:lnTo>
                      <a:pt x="31" y="153"/>
                    </a:lnTo>
                    <a:lnTo>
                      <a:pt x="45" y="129"/>
                    </a:lnTo>
                    <a:lnTo>
                      <a:pt x="59" y="106"/>
                    </a:lnTo>
                    <a:lnTo>
                      <a:pt x="76" y="86"/>
                    </a:lnTo>
                    <a:lnTo>
                      <a:pt x="94" y="67"/>
                    </a:lnTo>
                    <a:lnTo>
                      <a:pt x="113" y="51"/>
                    </a:lnTo>
                    <a:lnTo>
                      <a:pt x="135" y="36"/>
                    </a:lnTo>
                    <a:lnTo>
                      <a:pt x="156" y="23"/>
                    </a:lnTo>
                    <a:lnTo>
                      <a:pt x="181" y="13"/>
                    </a:lnTo>
                    <a:lnTo>
                      <a:pt x="204" y="7"/>
                    </a:lnTo>
                    <a:lnTo>
                      <a:pt x="230" y="2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FADC1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4" name="Freeform 88"/>
              <p:cNvSpPr>
                <a:spLocks/>
              </p:cNvSpPr>
              <p:nvPr/>
            </p:nvSpPr>
            <p:spPr bwMode="auto">
              <a:xfrm rot="267133">
                <a:off x="6802" y="15232"/>
                <a:ext cx="494" cy="567"/>
              </a:xfrm>
              <a:custGeom>
                <a:avLst/>
                <a:gdLst>
                  <a:gd name="T0" fmla="*/ 247 w 494"/>
                  <a:gd name="T1" fmla="*/ 0 h 567"/>
                  <a:gd name="T2" fmla="*/ 296 w 494"/>
                  <a:gd name="T3" fmla="*/ 6 h 567"/>
                  <a:gd name="T4" fmla="*/ 343 w 494"/>
                  <a:gd name="T5" fmla="*/ 23 h 567"/>
                  <a:gd name="T6" fmla="*/ 384 w 494"/>
                  <a:gd name="T7" fmla="*/ 49 h 567"/>
                  <a:gd name="T8" fmla="*/ 421 w 494"/>
                  <a:gd name="T9" fmla="*/ 83 h 567"/>
                  <a:gd name="T10" fmla="*/ 451 w 494"/>
                  <a:gd name="T11" fmla="*/ 125 h 567"/>
                  <a:gd name="T12" fmla="*/ 474 w 494"/>
                  <a:gd name="T13" fmla="*/ 174 h 567"/>
                  <a:gd name="T14" fmla="*/ 489 w 494"/>
                  <a:gd name="T15" fmla="*/ 226 h 567"/>
                  <a:gd name="T16" fmla="*/ 494 w 494"/>
                  <a:gd name="T17" fmla="*/ 283 h 567"/>
                  <a:gd name="T18" fmla="*/ 493 w 494"/>
                  <a:gd name="T19" fmla="*/ 312 h 567"/>
                  <a:gd name="T20" fmla="*/ 483 w 494"/>
                  <a:gd name="T21" fmla="*/ 367 h 567"/>
                  <a:gd name="T22" fmla="*/ 463 w 494"/>
                  <a:gd name="T23" fmla="*/ 418 h 567"/>
                  <a:gd name="T24" fmla="*/ 437 w 494"/>
                  <a:gd name="T25" fmla="*/ 463 h 567"/>
                  <a:gd name="T26" fmla="*/ 403 w 494"/>
                  <a:gd name="T27" fmla="*/ 502 h 567"/>
                  <a:gd name="T28" fmla="*/ 364 w 494"/>
                  <a:gd name="T29" fmla="*/ 533 h 567"/>
                  <a:gd name="T30" fmla="*/ 319 w 494"/>
                  <a:gd name="T31" fmla="*/ 554 h 567"/>
                  <a:gd name="T32" fmla="*/ 272 w 494"/>
                  <a:gd name="T33" fmla="*/ 566 h 567"/>
                  <a:gd name="T34" fmla="*/ 247 w 494"/>
                  <a:gd name="T35" fmla="*/ 567 h 567"/>
                  <a:gd name="T36" fmla="*/ 197 w 494"/>
                  <a:gd name="T37" fmla="*/ 561 h 567"/>
                  <a:gd name="T38" fmla="*/ 151 w 494"/>
                  <a:gd name="T39" fmla="*/ 545 h 567"/>
                  <a:gd name="T40" fmla="*/ 108 w 494"/>
                  <a:gd name="T41" fmla="*/ 519 h 567"/>
                  <a:gd name="T42" fmla="*/ 72 w 494"/>
                  <a:gd name="T43" fmla="*/ 484 h 567"/>
                  <a:gd name="T44" fmla="*/ 41 w 494"/>
                  <a:gd name="T45" fmla="*/ 442 h 567"/>
                  <a:gd name="T46" fmla="*/ 18 w 494"/>
                  <a:gd name="T47" fmla="*/ 393 h 567"/>
                  <a:gd name="T48" fmla="*/ 4 w 494"/>
                  <a:gd name="T49" fmla="*/ 341 h 567"/>
                  <a:gd name="T50" fmla="*/ 0 w 494"/>
                  <a:gd name="T51" fmla="*/ 283 h 567"/>
                  <a:gd name="T52" fmla="*/ 1 w 494"/>
                  <a:gd name="T53" fmla="*/ 255 h 567"/>
                  <a:gd name="T54" fmla="*/ 10 w 494"/>
                  <a:gd name="T55" fmla="*/ 200 h 567"/>
                  <a:gd name="T56" fmla="*/ 29 w 494"/>
                  <a:gd name="T57" fmla="*/ 148 h 567"/>
                  <a:gd name="T58" fmla="*/ 55 w 494"/>
                  <a:gd name="T59" fmla="*/ 104 h 567"/>
                  <a:gd name="T60" fmla="*/ 89 w 494"/>
                  <a:gd name="T61" fmla="*/ 65 h 567"/>
                  <a:gd name="T62" fmla="*/ 129 w 494"/>
                  <a:gd name="T63" fmla="*/ 34 h 567"/>
                  <a:gd name="T64" fmla="*/ 173 w 494"/>
                  <a:gd name="T65" fmla="*/ 13 h 567"/>
                  <a:gd name="T66" fmla="*/ 221 w 494"/>
                  <a:gd name="T67" fmla="*/ 1 h 567"/>
                  <a:gd name="T68" fmla="*/ 247 w 494"/>
                  <a:gd name="T69" fmla="*/ 0 h 5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4"/>
                  <a:gd name="T106" fmla="*/ 0 h 567"/>
                  <a:gd name="T107" fmla="*/ 494 w 494"/>
                  <a:gd name="T108" fmla="*/ 567 h 56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4" h="567">
                    <a:moveTo>
                      <a:pt x="247" y="0"/>
                    </a:moveTo>
                    <a:lnTo>
                      <a:pt x="247" y="0"/>
                    </a:lnTo>
                    <a:lnTo>
                      <a:pt x="272" y="1"/>
                    </a:lnTo>
                    <a:lnTo>
                      <a:pt x="296" y="6"/>
                    </a:lnTo>
                    <a:lnTo>
                      <a:pt x="319" y="13"/>
                    </a:lnTo>
                    <a:lnTo>
                      <a:pt x="343" y="23"/>
                    </a:lnTo>
                    <a:lnTo>
                      <a:pt x="364" y="34"/>
                    </a:lnTo>
                    <a:lnTo>
                      <a:pt x="384" y="49"/>
                    </a:lnTo>
                    <a:lnTo>
                      <a:pt x="403" y="65"/>
                    </a:lnTo>
                    <a:lnTo>
                      <a:pt x="421" y="83"/>
                    </a:lnTo>
                    <a:lnTo>
                      <a:pt x="437" y="104"/>
                    </a:lnTo>
                    <a:lnTo>
                      <a:pt x="451" y="125"/>
                    </a:lnTo>
                    <a:lnTo>
                      <a:pt x="463" y="148"/>
                    </a:lnTo>
                    <a:lnTo>
                      <a:pt x="474" y="174"/>
                    </a:lnTo>
                    <a:lnTo>
                      <a:pt x="483" y="200"/>
                    </a:lnTo>
                    <a:lnTo>
                      <a:pt x="489" y="226"/>
                    </a:lnTo>
                    <a:lnTo>
                      <a:pt x="493" y="255"/>
                    </a:lnTo>
                    <a:lnTo>
                      <a:pt x="494" y="283"/>
                    </a:lnTo>
                    <a:lnTo>
                      <a:pt x="493" y="312"/>
                    </a:lnTo>
                    <a:lnTo>
                      <a:pt x="489" y="341"/>
                    </a:lnTo>
                    <a:lnTo>
                      <a:pt x="483" y="367"/>
                    </a:lnTo>
                    <a:lnTo>
                      <a:pt x="474" y="393"/>
                    </a:lnTo>
                    <a:lnTo>
                      <a:pt x="463" y="418"/>
                    </a:lnTo>
                    <a:lnTo>
                      <a:pt x="451" y="442"/>
                    </a:lnTo>
                    <a:lnTo>
                      <a:pt x="437" y="463"/>
                    </a:lnTo>
                    <a:lnTo>
                      <a:pt x="421" y="484"/>
                    </a:lnTo>
                    <a:lnTo>
                      <a:pt x="403" y="502"/>
                    </a:lnTo>
                    <a:lnTo>
                      <a:pt x="384" y="519"/>
                    </a:lnTo>
                    <a:lnTo>
                      <a:pt x="364" y="533"/>
                    </a:lnTo>
                    <a:lnTo>
                      <a:pt x="343" y="545"/>
                    </a:lnTo>
                    <a:lnTo>
                      <a:pt x="319" y="554"/>
                    </a:lnTo>
                    <a:lnTo>
                      <a:pt x="296" y="561"/>
                    </a:lnTo>
                    <a:lnTo>
                      <a:pt x="272" y="566"/>
                    </a:lnTo>
                    <a:lnTo>
                      <a:pt x="247" y="567"/>
                    </a:lnTo>
                    <a:lnTo>
                      <a:pt x="221" y="566"/>
                    </a:lnTo>
                    <a:lnTo>
                      <a:pt x="197" y="561"/>
                    </a:lnTo>
                    <a:lnTo>
                      <a:pt x="173" y="554"/>
                    </a:lnTo>
                    <a:lnTo>
                      <a:pt x="151" y="545"/>
                    </a:lnTo>
                    <a:lnTo>
                      <a:pt x="129" y="533"/>
                    </a:lnTo>
                    <a:lnTo>
                      <a:pt x="108" y="519"/>
                    </a:lnTo>
                    <a:lnTo>
                      <a:pt x="89" y="502"/>
                    </a:lnTo>
                    <a:lnTo>
                      <a:pt x="72" y="484"/>
                    </a:lnTo>
                    <a:lnTo>
                      <a:pt x="55" y="463"/>
                    </a:lnTo>
                    <a:lnTo>
                      <a:pt x="41" y="442"/>
                    </a:lnTo>
                    <a:lnTo>
                      <a:pt x="29" y="418"/>
                    </a:lnTo>
                    <a:lnTo>
                      <a:pt x="18" y="393"/>
                    </a:lnTo>
                    <a:lnTo>
                      <a:pt x="10" y="367"/>
                    </a:lnTo>
                    <a:lnTo>
                      <a:pt x="4" y="341"/>
                    </a:lnTo>
                    <a:lnTo>
                      <a:pt x="1" y="312"/>
                    </a:lnTo>
                    <a:lnTo>
                      <a:pt x="0" y="283"/>
                    </a:lnTo>
                    <a:lnTo>
                      <a:pt x="1" y="255"/>
                    </a:lnTo>
                    <a:lnTo>
                      <a:pt x="4" y="226"/>
                    </a:lnTo>
                    <a:lnTo>
                      <a:pt x="10" y="200"/>
                    </a:lnTo>
                    <a:lnTo>
                      <a:pt x="18" y="174"/>
                    </a:lnTo>
                    <a:lnTo>
                      <a:pt x="29" y="148"/>
                    </a:lnTo>
                    <a:lnTo>
                      <a:pt x="41" y="125"/>
                    </a:lnTo>
                    <a:lnTo>
                      <a:pt x="55" y="104"/>
                    </a:lnTo>
                    <a:lnTo>
                      <a:pt x="72" y="83"/>
                    </a:lnTo>
                    <a:lnTo>
                      <a:pt x="89" y="65"/>
                    </a:lnTo>
                    <a:lnTo>
                      <a:pt x="108" y="49"/>
                    </a:lnTo>
                    <a:lnTo>
                      <a:pt x="129" y="34"/>
                    </a:lnTo>
                    <a:lnTo>
                      <a:pt x="151" y="23"/>
                    </a:lnTo>
                    <a:lnTo>
                      <a:pt x="173" y="13"/>
                    </a:lnTo>
                    <a:lnTo>
                      <a:pt x="197" y="6"/>
                    </a:lnTo>
                    <a:lnTo>
                      <a:pt x="221" y="1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ADE1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5" name="Freeform 89"/>
              <p:cNvSpPr>
                <a:spLocks/>
              </p:cNvSpPr>
              <p:nvPr/>
            </p:nvSpPr>
            <p:spPr bwMode="auto">
              <a:xfrm rot="267133">
                <a:off x="6812" y="15239"/>
                <a:ext cx="478" cy="553"/>
              </a:xfrm>
              <a:custGeom>
                <a:avLst/>
                <a:gdLst>
                  <a:gd name="T0" fmla="*/ 240 w 478"/>
                  <a:gd name="T1" fmla="*/ 0 h 553"/>
                  <a:gd name="T2" fmla="*/ 288 w 478"/>
                  <a:gd name="T3" fmla="*/ 5 h 553"/>
                  <a:gd name="T4" fmla="*/ 333 w 478"/>
                  <a:gd name="T5" fmla="*/ 21 h 553"/>
                  <a:gd name="T6" fmla="*/ 373 w 478"/>
                  <a:gd name="T7" fmla="*/ 47 h 553"/>
                  <a:gd name="T8" fmla="*/ 408 w 478"/>
                  <a:gd name="T9" fmla="*/ 82 h 553"/>
                  <a:gd name="T10" fmla="*/ 438 w 478"/>
                  <a:gd name="T11" fmla="*/ 122 h 553"/>
                  <a:gd name="T12" fmla="*/ 459 w 478"/>
                  <a:gd name="T13" fmla="*/ 169 h 553"/>
                  <a:gd name="T14" fmla="*/ 473 w 478"/>
                  <a:gd name="T15" fmla="*/ 221 h 553"/>
                  <a:gd name="T16" fmla="*/ 478 w 478"/>
                  <a:gd name="T17" fmla="*/ 277 h 553"/>
                  <a:gd name="T18" fmla="*/ 478 w 478"/>
                  <a:gd name="T19" fmla="*/ 304 h 553"/>
                  <a:gd name="T20" fmla="*/ 467 w 478"/>
                  <a:gd name="T21" fmla="*/ 358 h 553"/>
                  <a:gd name="T22" fmla="*/ 450 w 478"/>
                  <a:gd name="T23" fmla="*/ 409 h 553"/>
                  <a:gd name="T24" fmla="*/ 424 w 478"/>
                  <a:gd name="T25" fmla="*/ 452 h 553"/>
                  <a:gd name="T26" fmla="*/ 391 w 478"/>
                  <a:gd name="T27" fmla="*/ 490 h 553"/>
                  <a:gd name="T28" fmla="*/ 353 w 478"/>
                  <a:gd name="T29" fmla="*/ 519 h 553"/>
                  <a:gd name="T30" fmla="*/ 311 w 478"/>
                  <a:gd name="T31" fmla="*/ 540 h 553"/>
                  <a:gd name="T32" fmla="*/ 265 w 478"/>
                  <a:gd name="T33" fmla="*/ 552 h 553"/>
                  <a:gd name="T34" fmla="*/ 240 w 478"/>
                  <a:gd name="T35" fmla="*/ 553 h 553"/>
                  <a:gd name="T36" fmla="*/ 192 w 478"/>
                  <a:gd name="T37" fmla="*/ 547 h 553"/>
                  <a:gd name="T38" fmla="*/ 147 w 478"/>
                  <a:gd name="T39" fmla="*/ 531 h 553"/>
                  <a:gd name="T40" fmla="*/ 107 w 478"/>
                  <a:gd name="T41" fmla="*/ 506 h 553"/>
                  <a:gd name="T42" fmla="*/ 71 w 478"/>
                  <a:gd name="T43" fmla="*/ 472 h 553"/>
                  <a:gd name="T44" fmla="*/ 42 w 478"/>
                  <a:gd name="T45" fmla="*/ 431 h 553"/>
                  <a:gd name="T46" fmla="*/ 19 w 478"/>
                  <a:gd name="T47" fmla="*/ 384 h 553"/>
                  <a:gd name="T48" fmla="*/ 5 w 478"/>
                  <a:gd name="T49" fmla="*/ 332 h 553"/>
                  <a:gd name="T50" fmla="*/ 0 w 478"/>
                  <a:gd name="T51" fmla="*/ 277 h 553"/>
                  <a:gd name="T52" fmla="*/ 2 w 478"/>
                  <a:gd name="T53" fmla="*/ 249 h 553"/>
                  <a:gd name="T54" fmla="*/ 11 w 478"/>
                  <a:gd name="T55" fmla="*/ 194 h 553"/>
                  <a:gd name="T56" fmla="*/ 30 w 478"/>
                  <a:gd name="T57" fmla="*/ 145 h 553"/>
                  <a:gd name="T58" fmla="*/ 56 w 478"/>
                  <a:gd name="T59" fmla="*/ 101 h 553"/>
                  <a:gd name="T60" fmla="*/ 88 w 478"/>
                  <a:gd name="T61" fmla="*/ 64 h 553"/>
                  <a:gd name="T62" fmla="*/ 126 w 478"/>
                  <a:gd name="T63" fmla="*/ 33 h 553"/>
                  <a:gd name="T64" fmla="*/ 169 w 478"/>
                  <a:gd name="T65" fmla="*/ 13 h 553"/>
                  <a:gd name="T66" fmla="*/ 215 w 478"/>
                  <a:gd name="T67" fmla="*/ 2 h 553"/>
                  <a:gd name="T68" fmla="*/ 240 w 478"/>
                  <a:gd name="T69" fmla="*/ 0 h 5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8"/>
                  <a:gd name="T106" fmla="*/ 0 h 553"/>
                  <a:gd name="T107" fmla="*/ 478 w 478"/>
                  <a:gd name="T108" fmla="*/ 553 h 5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8" h="553">
                    <a:moveTo>
                      <a:pt x="240" y="0"/>
                    </a:moveTo>
                    <a:lnTo>
                      <a:pt x="240" y="0"/>
                    </a:lnTo>
                    <a:lnTo>
                      <a:pt x="265" y="2"/>
                    </a:lnTo>
                    <a:lnTo>
                      <a:pt x="288" y="5"/>
                    </a:lnTo>
                    <a:lnTo>
                      <a:pt x="311" y="13"/>
                    </a:lnTo>
                    <a:lnTo>
                      <a:pt x="333" y="21"/>
                    </a:lnTo>
                    <a:lnTo>
                      <a:pt x="353" y="33"/>
                    </a:lnTo>
                    <a:lnTo>
                      <a:pt x="373" y="47"/>
                    </a:lnTo>
                    <a:lnTo>
                      <a:pt x="391" y="64"/>
                    </a:lnTo>
                    <a:lnTo>
                      <a:pt x="408" y="82"/>
                    </a:lnTo>
                    <a:lnTo>
                      <a:pt x="424" y="101"/>
                    </a:lnTo>
                    <a:lnTo>
                      <a:pt x="438" y="122"/>
                    </a:lnTo>
                    <a:lnTo>
                      <a:pt x="450" y="145"/>
                    </a:lnTo>
                    <a:lnTo>
                      <a:pt x="459" y="169"/>
                    </a:lnTo>
                    <a:lnTo>
                      <a:pt x="467" y="194"/>
                    </a:lnTo>
                    <a:lnTo>
                      <a:pt x="473" y="221"/>
                    </a:lnTo>
                    <a:lnTo>
                      <a:pt x="478" y="249"/>
                    </a:lnTo>
                    <a:lnTo>
                      <a:pt x="478" y="277"/>
                    </a:lnTo>
                    <a:lnTo>
                      <a:pt x="478" y="304"/>
                    </a:lnTo>
                    <a:lnTo>
                      <a:pt x="473" y="332"/>
                    </a:lnTo>
                    <a:lnTo>
                      <a:pt x="467" y="358"/>
                    </a:lnTo>
                    <a:lnTo>
                      <a:pt x="459" y="384"/>
                    </a:lnTo>
                    <a:lnTo>
                      <a:pt x="450" y="409"/>
                    </a:lnTo>
                    <a:lnTo>
                      <a:pt x="438" y="431"/>
                    </a:lnTo>
                    <a:lnTo>
                      <a:pt x="424" y="452"/>
                    </a:lnTo>
                    <a:lnTo>
                      <a:pt x="408" y="472"/>
                    </a:lnTo>
                    <a:lnTo>
                      <a:pt x="391" y="490"/>
                    </a:lnTo>
                    <a:lnTo>
                      <a:pt x="373" y="506"/>
                    </a:lnTo>
                    <a:lnTo>
                      <a:pt x="353" y="519"/>
                    </a:lnTo>
                    <a:lnTo>
                      <a:pt x="333" y="531"/>
                    </a:lnTo>
                    <a:lnTo>
                      <a:pt x="311" y="540"/>
                    </a:lnTo>
                    <a:lnTo>
                      <a:pt x="288" y="547"/>
                    </a:lnTo>
                    <a:lnTo>
                      <a:pt x="265" y="552"/>
                    </a:lnTo>
                    <a:lnTo>
                      <a:pt x="240" y="553"/>
                    </a:lnTo>
                    <a:lnTo>
                      <a:pt x="215" y="552"/>
                    </a:lnTo>
                    <a:lnTo>
                      <a:pt x="192" y="547"/>
                    </a:lnTo>
                    <a:lnTo>
                      <a:pt x="169" y="540"/>
                    </a:lnTo>
                    <a:lnTo>
                      <a:pt x="147" y="531"/>
                    </a:lnTo>
                    <a:lnTo>
                      <a:pt x="126" y="519"/>
                    </a:lnTo>
                    <a:lnTo>
                      <a:pt x="107" y="506"/>
                    </a:lnTo>
                    <a:lnTo>
                      <a:pt x="88" y="490"/>
                    </a:lnTo>
                    <a:lnTo>
                      <a:pt x="71" y="472"/>
                    </a:lnTo>
                    <a:lnTo>
                      <a:pt x="56" y="452"/>
                    </a:lnTo>
                    <a:lnTo>
                      <a:pt x="42" y="431"/>
                    </a:lnTo>
                    <a:lnTo>
                      <a:pt x="30" y="409"/>
                    </a:lnTo>
                    <a:lnTo>
                      <a:pt x="19" y="384"/>
                    </a:lnTo>
                    <a:lnTo>
                      <a:pt x="11" y="358"/>
                    </a:lnTo>
                    <a:lnTo>
                      <a:pt x="5" y="332"/>
                    </a:lnTo>
                    <a:lnTo>
                      <a:pt x="2" y="304"/>
                    </a:lnTo>
                    <a:lnTo>
                      <a:pt x="0" y="277"/>
                    </a:lnTo>
                    <a:lnTo>
                      <a:pt x="2" y="249"/>
                    </a:lnTo>
                    <a:lnTo>
                      <a:pt x="5" y="221"/>
                    </a:lnTo>
                    <a:lnTo>
                      <a:pt x="11" y="194"/>
                    </a:lnTo>
                    <a:lnTo>
                      <a:pt x="19" y="169"/>
                    </a:lnTo>
                    <a:lnTo>
                      <a:pt x="30" y="145"/>
                    </a:lnTo>
                    <a:lnTo>
                      <a:pt x="42" y="122"/>
                    </a:lnTo>
                    <a:lnTo>
                      <a:pt x="56" y="101"/>
                    </a:lnTo>
                    <a:lnTo>
                      <a:pt x="71" y="82"/>
                    </a:lnTo>
                    <a:lnTo>
                      <a:pt x="88" y="64"/>
                    </a:lnTo>
                    <a:lnTo>
                      <a:pt x="107" y="47"/>
                    </a:lnTo>
                    <a:lnTo>
                      <a:pt x="126" y="33"/>
                    </a:lnTo>
                    <a:lnTo>
                      <a:pt x="147" y="21"/>
                    </a:lnTo>
                    <a:lnTo>
                      <a:pt x="169" y="13"/>
                    </a:lnTo>
                    <a:lnTo>
                      <a:pt x="192" y="5"/>
                    </a:lnTo>
                    <a:lnTo>
                      <a:pt x="215" y="2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AE31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6" name="Freeform 90"/>
              <p:cNvSpPr>
                <a:spLocks/>
              </p:cNvSpPr>
              <p:nvPr/>
            </p:nvSpPr>
            <p:spPr bwMode="auto">
              <a:xfrm rot="267133">
                <a:off x="6825" y="15246"/>
                <a:ext cx="460" cy="538"/>
              </a:xfrm>
              <a:custGeom>
                <a:avLst/>
                <a:gdLst>
                  <a:gd name="T0" fmla="*/ 230 w 460"/>
                  <a:gd name="T1" fmla="*/ 0 h 538"/>
                  <a:gd name="T2" fmla="*/ 276 w 460"/>
                  <a:gd name="T3" fmla="*/ 5 h 538"/>
                  <a:gd name="T4" fmla="*/ 320 w 460"/>
                  <a:gd name="T5" fmla="*/ 21 h 538"/>
                  <a:gd name="T6" fmla="*/ 358 w 460"/>
                  <a:gd name="T7" fmla="*/ 45 h 538"/>
                  <a:gd name="T8" fmla="*/ 392 w 460"/>
                  <a:gd name="T9" fmla="*/ 78 h 538"/>
                  <a:gd name="T10" fmla="*/ 422 w 460"/>
                  <a:gd name="T11" fmla="*/ 119 h 538"/>
                  <a:gd name="T12" fmla="*/ 442 w 460"/>
                  <a:gd name="T13" fmla="*/ 164 h 538"/>
                  <a:gd name="T14" fmla="*/ 456 w 460"/>
                  <a:gd name="T15" fmla="*/ 214 h 538"/>
                  <a:gd name="T16" fmla="*/ 460 w 460"/>
                  <a:gd name="T17" fmla="*/ 268 h 538"/>
                  <a:gd name="T18" fmla="*/ 459 w 460"/>
                  <a:gd name="T19" fmla="*/ 296 h 538"/>
                  <a:gd name="T20" fmla="*/ 449 w 460"/>
                  <a:gd name="T21" fmla="*/ 348 h 538"/>
                  <a:gd name="T22" fmla="*/ 432 w 460"/>
                  <a:gd name="T23" fmla="*/ 397 h 538"/>
                  <a:gd name="T24" fmla="*/ 408 w 460"/>
                  <a:gd name="T25" fmla="*/ 439 h 538"/>
                  <a:gd name="T26" fmla="*/ 377 w 460"/>
                  <a:gd name="T27" fmla="*/ 476 h 538"/>
                  <a:gd name="T28" fmla="*/ 340 w 460"/>
                  <a:gd name="T29" fmla="*/ 506 h 538"/>
                  <a:gd name="T30" fmla="*/ 298 w 460"/>
                  <a:gd name="T31" fmla="*/ 525 h 538"/>
                  <a:gd name="T32" fmla="*/ 253 w 460"/>
                  <a:gd name="T33" fmla="*/ 537 h 538"/>
                  <a:gd name="T34" fmla="*/ 230 w 460"/>
                  <a:gd name="T35" fmla="*/ 538 h 538"/>
                  <a:gd name="T36" fmla="*/ 184 w 460"/>
                  <a:gd name="T37" fmla="*/ 532 h 538"/>
                  <a:gd name="T38" fmla="*/ 140 w 460"/>
                  <a:gd name="T39" fmla="*/ 517 h 538"/>
                  <a:gd name="T40" fmla="*/ 102 w 460"/>
                  <a:gd name="T41" fmla="*/ 491 h 538"/>
                  <a:gd name="T42" fmla="*/ 68 w 460"/>
                  <a:gd name="T43" fmla="*/ 458 h 538"/>
                  <a:gd name="T44" fmla="*/ 38 w 460"/>
                  <a:gd name="T45" fmla="*/ 419 h 538"/>
                  <a:gd name="T46" fmla="*/ 18 w 460"/>
                  <a:gd name="T47" fmla="*/ 374 h 538"/>
                  <a:gd name="T48" fmla="*/ 4 w 460"/>
                  <a:gd name="T49" fmla="*/ 323 h 538"/>
                  <a:gd name="T50" fmla="*/ 0 w 460"/>
                  <a:gd name="T51" fmla="*/ 268 h 538"/>
                  <a:gd name="T52" fmla="*/ 1 w 460"/>
                  <a:gd name="T53" fmla="*/ 240 h 538"/>
                  <a:gd name="T54" fmla="*/ 11 w 460"/>
                  <a:gd name="T55" fmla="*/ 188 h 538"/>
                  <a:gd name="T56" fmla="*/ 28 w 460"/>
                  <a:gd name="T57" fmla="*/ 141 h 538"/>
                  <a:gd name="T58" fmla="*/ 52 w 460"/>
                  <a:gd name="T59" fmla="*/ 97 h 538"/>
                  <a:gd name="T60" fmla="*/ 83 w 460"/>
                  <a:gd name="T61" fmla="*/ 62 h 538"/>
                  <a:gd name="T62" fmla="*/ 120 w 460"/>
                  <a:gd name="T63" fmla="*/ 32 h 538"/>
                  <a:gd name="T64" fmla="*/ 162 w 460"/>
                  <a:gd name="T65" fmla="*/ 11 h 538"/>
                  <a:gd name="T66" fmla="*/ 207 w 460"/>
                  <a:gd name="T67" fmla="*/ 1 h 538"/>
                  <a:gd name="T68" fmla="*/ 230 w 460"/>
                  <a:gd name="T69" fmla="*/ 0 h 53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0"/>
                  <a:gd name="T106" fmla="*/ 0 h 538"/>
                  <a:gd name="T107" fmla="*/ 460 w 460"/>
                  <a:gd name="T108" fmla="*/ 538 h 53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0" h="538">
                    <a:moveTo>
                      <a:pt x="230" y="0"/>
                    </a:moveTo>
                    <a:lnTo>
                      <a:pt x="230" y="0"/>
                    </a:lnTo>
                    <a:lnTo>
                      <a:pt x="253" y="1"/>
                    </a:lnTo>
                    <a:lnTo>
                      <a:pt x="276" y="5"/>
                    </a:lnTo>
                    <a:lnTo>
                      <a:pt x="298" y="11"/>
                    </a:lnTo>
                    <a:lnTo>
                      <a:pt x="320" y="21"/>
                    </a:lnTo>
                    <a:lnTo>
                      <a:pt x="340" y="32"/>
                    </a:lnTo>
                    <a:lnTo>
                      <a:pt x="358" y="45"/>
                    </a:lnTo>
                    <a:lnTo>
                      <a:pt x="377" y="62"/>
                    </a:lnTo>
                    <a:lnTo>
                      <a:pt x="392" y="78"/>
                    </a:lnTo>
                    <a:lnTo>
                      <a:pt x="408" y="97"/>
                    </a:lnTo>
                    <a:lnTo>
                      <a:pt x="422" y="119"/>
                    </a:lnTo>
                    <a:lnTo>
                      <a:pt x="432" y="141"/>
                    </a:lnTo>
                    <a:lnTo>
                      <a:pt x="442" y="164"/>
                    </a:lnTo>
                    <a:lnTo>
                      <a:pt x="449" y="188"/>
                    </a:lnTo>
                    <a:lnTo>
                      <a:pt x="456" y="214"/>
                    </a:lnTo>
                    <a:lnTo>
                      <a:pt x="459" y="240"/>
                    </a:lnTo>
                    <a:lnTo>
                      <a:pt x="460" y="268"/>
                    </a:lnTo>
                    <a:lnTo>
                      <a:pt x="459" y="296"/>
                    </a:lnTo>
                    <a:lnTo>
                      <a:pt x="456" y="323"/>
                    </a:lnTo>
                    <a:lnTo>
                      <a:pt x="449" y="348"/>
                    </a:lnTo>
                    <a:lnTo>
                      <a:pt x="442" y="374"/>
                    </a:lnTo>
                    <a:lnTo>
                      <a:pt x="432" y="397"/>
                    </a:lnTo>
                    <a:lnTo>
                      <a:pt x="422" y="419"/>
                    </a:lnTo>
                    <a:lnTo>
                      <a:pt x="408" y="439"/>
                    </a:lnTo>
                    <a:lnTo>
                      <a:pt x="392" y="458"/>
                    </a:lnTo>
                    <a:lnTo>
                      <a:pt x="377" y="476"/>
                    </a:lnTo>
                    <a:lnTo>
                      <a:pt x="358" y="491"/>
                    </a:lnTo>
                    <a:lnTo>
                      <a:pt x="340" y="506"/>
                    </a:lnTo>
                    <a:lnTo>
                      <a:pt x="320" y="517"/>
                    </a:lnTo>
                    <a:lnTo>
                      <a:pt x="298" y="525"/>
                    </a:lnTo>
                    <a:lnTo>
                      <a:pt x="276" y="532"/>
                    </a:lnTo>
                    <a:lnTo>
                      <a:pt x="253" y="537"/>
                    </a:lnTo>
                    <a:lnTo>
                      <a:pt x="230" y="538"/>
                    </a:lnTo>
                    <a:lnTo>
                      <a:pt x="207" y="537"/>
                    </a:lnTo>
                    <a:lnTo>
                      <a:pt x="184" y="532"/>
                    </a:lnTo>
                    <a:lnTo>
                      <a:pt x="162" y="525"/>
                    </a:lnTo>
                    <a:lnTo>
                      <a:pt x="140" y="517"/>
                    </a:lnTo>
                    <a:lnTo>
                      <a:pt x="120" y="506"/>
                    </a:lnTo>
                    <a:lnTo>
                      <a:pt x="102" y="491"/>
                    </a:lnTo>
                    <a:lnTo>
                      <a:pt x="83" y="476"/>
                    </a:lnTo>
                    <a:lnTo>
                      <a:pt x="68" y="458"/>
                    </a:lnTo>
                    <a:lnTo>
                      <a:pt x="52" y="439"/>
                    </a:lnTo>
                    <a:lnTo>
                      <a:pt x="38" y="419"/>
                    </a:lnTo>
                    <a:lnTo>
                      <a:pt x="28" y="397"/>
                    </a:lnTo>
                    <a:lnTo>
                      <a:pt x="18" y="374"/>
                    </a:lnTo>
                    <a:lnTo>
                      <a:pt x="11" y="348"/>
                    </a:lnTo>
                    <a:lnTo>
                      <a:pt x="4" y="323"/>
                    </a:lnTo>
                    <a:lnTo>
                      <a:pt x="1" y="296"/>
                    </a:lnTo>
                    <a:lnTo>
                      <a:pt x="0" y="268"/>
                    </a:lnTo>
                    <a:lnTo>
                      <a:pt x="1" y="240"/>
                    </a:lnTo>
                    <a:lnTo>
                      <a:pt x="4" y="214"/>
                    </a:lnTo>
                    <a:lnTo>
                      <a:pt x="11" y="188"/>
                    </a:lnTo>
                    <a:lnTo>
                      <a:pt x="18" y="164"/>
                    </a:lnTo>
                    <a:lnTo>
                      <a:pt x="28" y="141"/>
                    </a:lnTo>
                    <a:lnTo>
                      <a:pt x="38" y="119"/>
                    </a:lnTo>
                    <a:lnTo>
                      <a:pt x="52" y="97"/>
                    </a:lnTo>
                    <a:lnTo>
                      <a:pt x="68" y="78"/>
                    </a:lnTo>
                    <a:lnTo>
                      <a:pt x="83" y="62"/>
                    </a:lnTo>
                    <a:lnTo>
                      <a:pt x="102" y="45"/>
                    </a:lnTo>
                    <a:lnTo>
                      <a:pt x="120" y="32"/>
                    </a:lnTo>
                    <a:lnTo>
                      <a:pt x="140" y="21"/>
                    </a:lnTo>
                    <a:lnTo>
                      <a:pt x="162" y="11"/>
                    </a:lnTo>
                    <a:lnTo>
                      <a:pt x="184" y="5"/>
                    </a:lnTo>
                    <a:lnTo>
                      <a:pt x="207" y="1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AE6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7" name="Freeform 91"/>
              <p:cNvSpPr>
                <a:spLocks/>
              </p:cNvSpPr>
              <p:nvPr/>
            </p:nvSpPr>
            <p:spPr bwMode="auto">
              <a:xfrm rot="267133">
                <a:off x="6836" y="15252"/>
                <a:ext cx="445" cy="524"/>
              </a:xfrm>
              <a:custGeom>
                <a:avLst/>
                <a:gdLst>
                  <a:gd name="T0" fmla="*/ 222 w 445"/>
                  <a:gd name="T1" fmla="*/ 0 h 524"/>
                  <a:gd name="T2" fmla="*/ 267 w 445"/>
                  <a:gd name="T3" fmla="*/ 5 h 524"/>
                  <a:gd name="T4" fmla="*/ 309 w 445"/>
                  <a:gd name="T5" fmla="*/ 21 h 524"/>
                  <a:gd name="T6" fmla="*/ 346 w 445"/>
                  <a:gd name="T7" fmla="*/ 44 h 524"/>
                  <a:gd name="T8" fmla="*/ 378 w 445"/>
                  <a:gd name="T9" fmla="*/ 77 h 524"/>
                  <a:gd name="T10" fmla="*/ 406 w 445"/>
                  <a:gd name="T11" fmla="*/ 116 h 524"/>
                  <a:gd name="T12" fmla="*/ 426 w 445"/>
                  <a:gd name="T13" fmla="*/ 160 h 524"/>
                  <a:gd name="T14" fmla="*/ 440 w 445"/>
                  <a:gd name="T15" fmla="*/ 208 h 524"/>
                  <a:gd name="T16" fmla="*/ 445 w 445"/>
                  <a:gd name="T17" fmla="*/ 262 h 524"/>
                  <a:gd name="T18" fmla="*/ 443 w 445"/>
                  <a:gd name="T19" fmla="*/ 288 h 524"/>
                  <a:gd name="T20" fmla="*/ 434 w 445"/>
                  <a:gd name="T21" fmla="*/ 340 h 524"/>
                  <a:gd name="T22" fmla="*/ 417 w 445"/>
                  <a:gd name="T23" fmla="*/ 386 h 524"/>
                  <a:gd name="T24" fmla="*/ 394 w 445"/>
                  <a:gd name="T25" fmla="*/ 428 h 524"/>
                  <a:gd name="T26" fmla="*/ 363 w 445"/>
                  <a:gd name="T27" fmla="*/ 464 h 524"/>
                  <a:gd name="T28" fmla="*/ 327 w 445"/>
                  <a:gd name="T29" fmla="*/ 491 h 524"/>
                  <a:gd name="T30" fmla="*/ 289 w 445"/>
                  <a:gd name="T31" fmla="*/ 513 h 524"/>
                  <a:gd name="T32" fmla="*/ 245 w 445"/>
                  <a:gd name="T33" fmla="*/ 522 h 524"/>
                  <a:gd name="T34" fmla="*/ 222 w 445"/>
                  <a:gd name="T35" fmla="*/ 524 h 524"/>
                  <a:gd name="T36" fmla="*/ 177 w 445"/>
                  <a:gd name="T37" fmla="*/ 518 h 524"/>
                  <a:gd name="T38" fmla="*/ 136 w 445"/>
                  <a:gd name="T39" fmla="*/ 503 h 524"/>
                  <a:gd name="T40" fmla="*/ 98 w 445"/>
                  <a:gd name="T41" fmla="*/ 478 h 524"/>
                  <a:gd name="T42" fmla="*/ 66 w 445"/>
                  <a:gd name="T43" fmla="*/ 448 h 524"/>
                  <a:gd name="T44" fmla="*/ 38 w 445"/>
                  <a:gd name="T45" fmla="*/ 409 h 524"/>
                  <a:gd name="T46" fmla="*/ 18 w 445"/>
                  <a:gd name="T47" fmla="*/ 363 h 524"/>
                  <a:gd name="T48" fmla="*/ 4 w 445"/>
                  <a:gd name="T49" fmla="*/ 314 h 524"/>
                  <a:gd name="T50" fmla="*/ 0 w 445"/>
                  <a:gd name="T51" fmla="*/ 262 h 524"/>
                  <a:gd name="T52" fmla="*/ 1 w 445"/>
                  <a:gd name="T53" fmla="*/ 234 h 524"/>
                  <a:gd name="T54" fmla="*/ 10 w 445"/>
                  <a:gd name="T55" fmla="*/ 184 h 524"/>
                  <a:gd name="T56" fmla="*/ 27 w 445"/>
                  <a:gd name="T57" fmla="*/ 137 h 524"/>
                  <a:gd name="T58" fmla="*/ 51 w 445"/>
                  <a:gd name="T59" fmla="*/ 96 h 524"/>
                  <a:gd name="T60" fmla="*/ 81 w 445"/>
                  <a:gd name="T61" fmla="*/ 60 h 524"/>
                  <a:gd name="T62" fmla="*/ 117 w 445"/>
                  <a:gd name="T63" fmla="*/ 31 h 524"/>
                  <a:gd name="T64" fmla="*/ 156 w 445"/>
                  <a:gd name="T65" fmla="*/ 12 h 524"/>
                  <a:gd name="T66" fmla="*/ 199 w 445"/>
                  <a:gd name="T67" fmla="*/ 2 h 524"/>
                  <a:gd name="T68" fmla="*/ 222 w 445"/>
                  <a:gd name="T69" fmla="*/ 0 h 5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5"/>
                  <a:gd name="T106" fmla="*/ 0 h 524"/>
                  <a:gd name="T107" fmla="*/ 445 w 445"/>
                  <a:gd name="T108" fmla="*/ 524 h 5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5" h="524">
                    <a:moveTo>
                      <a:pt x="222" y="0"/>
                    </a:moveTo>
                    <a:lnTo>
                      <a:pt x="222" y="0"/>
                    </a:lnTo>
                    <a:lnTo>
                      <a:pt x="245" y="2"/>
                    </a:lnTo>
                    <a:lnTo>
                      <a:pt x="267" y="5"/>
                    </a:lnTo>
                    <a:lnTo>
                      <a:pt x="289" y="12"/>
                    </a:lnTo>
                    <a:lnTo>
                      <a:pt x="309" y="21"/>
                    </a:lnTo>
                    <a:lnTo>
                      <a:pt x="327" y="31"/>
                    </a:lnTo>
                    <a:lnTo>
                      <a:pt x="346" y="44"/>
                    </a:lnTo>
                    <a:lnTo>
                      <a:pt x="363" y="60"/>
                    </a:lnTo>
                    <a:lnTo>
                      <a:pt x="378" y="77"/>
                    </a:lnTo>
                    <a:lnTo>
                      <a:pt x="394" y="96"/>
                    </a:lnTo>
                    <a:lnTo>
                      <a:pt x="406" y="116"/>
                    </a:lnTo>
                    <a:lnTo>
                      <a:pt x="417" y="137"/>
                    </a:lnTo>
                    <a:lnTo>
                      <a:pt x="426" y="160"/>
                    </a:lnTo>
                    <a:lnTo>
                      <a:pt x="434" y="184"/>
                    </a:lnTo>
                    <a:lnTo>
                      <a:pt x="440" y="208"/>
                    </a:lnTo>
                    <a:lnTo>
                      <a:pt x="443" y="234"/>
                    </a:lnTo>
                    <a:lnTo>
                      <a:pt x="445" y="262"/>
                    </a:lnTo>
                    <a:lnTo>
                      <a:pt x="443" y="288"/>
                    </a:lnTo>
                    <a:lnTo>
                      <a:pt x="440" y="314"/>
                    </a:lnTo>
                    <a:lnTo>
                      <a:pt x="434" y="340"/>
                    </a:lnTo>
                    <a:lnTo>
                      <a:pt x="426" y="363"/>
                    </a:lnTo>
                    <a:lnTo>
                      <a:pt x="417" y="386"/>
                    </a:lnTo>
                    <a:lnTo>
                      <a:pt x="406" y="409"/>
                    </a:lnTo>
                    <a:lnTo>
                      <a:pt x="394" y="428"/>
                    </a:lnTo>
                    <a:lnTo>
                      <a:pt x="378" y="448"/>
                    </a:lnTo>
                    <a:lnTo>
                      <a:pt x="363" y="464"/>
                    </a:lnTo>
                    <a:lnTo>
                      <a:pt x="346" y="478"/>
                    </a:lnTo>
                    <a:lnTo>
                      <a:pt x="327" y="491"/>
                    </a:lnTo>
                    <a:lnTo>
                      <a:pt x="309" y="503"/>
                    </a:lnTo>
                    <a:lnTo>
                      <a:pt x="289" y="513"/>
                    </a:lnTo>
                    <a:lnTo>
                      <a:pt x="267" y="518"/>
                    </a:lnTo>
                    <a:lnTo>
                      <a:pt x="245" y="522"/>
                    </a:lnTo>
                    <a:lnTo>
                      <a:pt x="222" y="524"/>
                    </a:lnTo>
                    <a:lnTo>
                      <a:pt x="199" y="522"/>
                    </a:lnTo>
                    <a:lnTo>
                      <a:pt x="177" y="518"/>
                    </a:lnTo>
                    <a:lnTo>
                      <a:pt x="156" y="513"/>
                    </a:lnTo>
                    <a:lnTo>
                      <a:pt x="136" y="503"/>
                    </a:lnTo>
                    <a:lnTo>
                      <a:pt x="117" y="491"/>
                    </a:lnTo>
                    <a:lnTo>
                      <a:pt x="98" y="478"/>
                    </a:lnTo>
                    <a:lnTo>
                      <a:pt x="81" y="464"/>
                    </a:lnTo>
                    <a:lnTo>
                      <a:pt x="66" y="448"/>
                    </a:lnTo>
                    <a:lnTo>
                      <a:pt x="51" y="428"/>
                    </a:lnTo>
                    <a:lnTo>
                      <a:pt x="38" y="409"/>
                    </a:lnTo>
                    <a:lnTo>
                      <a:pt x="27" y="386"/>
                    </a:lnTo>
                    <a:lnTo>
                      <a:pt x="18" y="363"/>
                    </a:lnTo>
                    <a:lnTo>
                      <a:pt x="10" y="340"/>
                    </a:lnTo>
                    <a:lnTo>
                      <a:pt x="4" y="314"/>
                    </a:lnTo>
                    <a:lnTo>
                      <a:pt x="1" y="288"/>
                    </a:lnTo>
                    <a:lnTo>
                      <a:pt x="0" y="262"/>
                    </a:lnTo>
                    <a:lnTo>
                      <a:pt x="1" y="234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8" y="160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51" y="96"/>
                    </a:lnTo>
                    <a:lnTo>
                      <a:pt x="66" y="77"/>
                    </a:lnTo>
                    <a:lnTo>
                      <a:pt x="81" y="60"/>
                    </a:lnTo>
                    <a:lnTo>
                      <a:pt x="98" y="44"/>
                    </a:lnTo>
                    <a:lnTo>
                      <a:pt x="117" y="31"/>
                    </a:lnTo>
                    <a:lnTo>
                      <a:pt x="136" y="21"/>
                    </a:lnTo>
                    <a:lnTo>
                      <a:pt x="156" y="12"/>
                    </a:lnTo>
                    <a:lnTo>
                      <a:pt x="177" y="5"/>
                    </a:lnTo>
                    <a:lnTo>
                      <a:pt x="199" y="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AEB1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8" name="Freeform 92"/>
              <p:cNvSpPr>
                <a:spLocks/>
              </p:cNvSpPr>
              <p:nvPr/>
            </p:nvSpPr>
            <p:spPr bwMode="auto">
              <a:xfrm rot="267133">
                <a:off x="6848" y="15259"/>
                <a:ext cx="426" cy="509"/>
              </a:xfrm>
              <a:custGeom>
                <a:avLst/>
                <a:gdLst>
                  <a:gd name="T0" fmla="*/ 213 w 426"/>
                  <a:gd name="T1" fmla="*/ 0 h 509"/>
                  <a:gd name="T2" fmla="*/ 256 w 426"/>
                  <a:gd name="T3" fmla="*/ 5 h 509"/>
                  <a:gd name="T4" fmla="*/ 297 w 426"/>
                  <a:gd name="T5" fmla="*/ 19 h 509"/>
                  <a:gd name="T6" fmla="*/ 332 w 426"/>
                  <a:gd name="T7" fmla="*/ 44 h 509"/>
                  <a:gd name="T8" fmla="*/ 365 w 426"/>
                  <a:gd name="T9" fmla="*/ 75 h 509"/>
                  <a:gd name="T10" fmla="*/ 391 w 426"/>
                  <a:gd name="T11" fmla="*/ 112 h 509"/>
                  <a:gd name="T12" fmla="*/ 409 w 426"/>
                  <a:gd name="T13" fmla="*/ 154 h 509"/>
                  <a:gd name="T14" fmla="*/ 422 w 426"/>
                  <a:gd name="T15" fmla="*/ 203 h 509"/>
                  <a:gd name="T16" fmla="*/ 426 w 426"/>
                  <a:gd name="T17" fmla="*/ 254 h 509"/>
                  <a:gd name="T18" fmla="*/ 426 w 426"/>
                  <a:gd name="T19" fmla="*/ 280 h 509"/>
                  <a:gd name="T20" fmla="*/ 417 w 426"/>
                  <a:gd name="T21" fmla="*/ 330 h 509"/>
                  <a:gd name="T22" fmla="*/ 402 w 426"/>
                  <a:gd name="T23" fmla="*/ 376 h 509"/>
                  <a:gd name="T24" fmla="*/ 379 w 426"/>
                  <a:gd name="T25" fmla="*/ 416 h 509"/>
                  <a:gd name="T26" fmla="*/ 349 w 426"/>
                  <a:gd name="T27" fmla="*/ 450 h 509"/>
                  <a:gd name="T28" fmla="*/ 315 w 426"/>
                  <a:gd name="T29" fmla="*/ 478 h 509"/>
                  <a:gd name="T30" fmla="*/ 277 w 426"/>
                  <a:gd name="T31" fmla="*/ 497 h 509"/>
                  <a:gd name="T32" fmla="*/ 235 w 426"/>
                  <a:gd name="T33" fmla="*/ 507 h 509"/>
                  <a:gd name="T34" fmla="*/ 213 w 426"/>
                  <a:gd name="T35" fmla="*/ 509 h 509"/>
                  <a:gd name="T36" fmla="*/ 170 w 426"/>
                  <a:gd name="T37" fmla="*/ 504 h 509"/>
                  <a:gd name="T38" fmla="*/ 130 w 426"/>
                  <a:gd name="T39" fmla="*/ 488 h 509"/>
                  <a:gd name="T40" fmla="*/ 94 w 426"/>
                  <a:gd name="T41" fmla="*/ 465 h 509"/>
                  <a:gd name="T42" fmla="*/ 62 w 426"/>
                  <a:gd name="T43" fmla="*/ 434 h 509"/>
                  <a:gd name="T44" fmla="*/ 37 w 426"/>
                  <a:gd name="T45" fmla="*/ 397 h 509"/>
                  <a:gd name="T46" fmla="*/ 17 w 426"/>
                  <a:gd name="T47" fmla="*/ 353 h 509"/>
                  <a:gd name="T48" fmla="*/ 5 w 426"/>
                  <a:gd name="T49" fmla="*/ 306 h 509"/>
                  <a:gd name="T50" fmla="*/ 0 w 426"/>
                  <a:gd name="T51" fmla="*/ 254 h 509"/>
                  <a:gd name="T52" fmla="*/ 1 w 426"/>
                  <a:gd name="T53" fmla="*/ 227 h 509"/>
                  <a:gd name="T54" fmla="*/ 9 w 426"/>
                  <a:gd name="T55" fmla="*/ 179 h 509"/>
                  <a:gd name="T56" fmla="*/ 26 w 426"/>
                  <a:gd name="T57" fmla="*/ 133 h 509"/>
                  <a:gd name="T58" fmla="*/ 49 w 426"/>
                  <a:gd name="T59" fmla="*/ 92 h 509"/>
                  <a:gd name="T60" fmla="*/ 77 w 426"/>
                  <a:gd name="T61" fmla="*/ 58 h 509"/>
                  <a:gd name="T62" fmla="*/ 111 w 426"/>
                  <a:gd name="T63" fmla="*/ 31 h 509"/>
                  <a:gd name="T64" fmla="*/ 150 w 426"/>
                  <a:gd name="T65" fmla="*/ 11 h 509"/>
                  <a:gd name="T66" fmla="*/ 192 w 426"/>
                  <a:gd name="T67" fmla="*/ 1 h 509"/>
                  <a:gd name="T68" fmla="*/ 213 w 426"/>
                  <a:gd name="T69" fmla="*/ 0 h 5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6"/>
                  <a:gd name="T106" fmla="*/ 0 h 509"/>
                  <a:gd name="T107" fmla="*/ 426 w 426"/>
                  <a:gd name="T108" fmla="*/ 509 h 5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6" h="509">
                    <a:moveTo>
                      <a:pt x="213" y="0"/>
                    </a:moveTo>
                    <a:lnTo>
                      <a:pt x="213" y="0"/>
                    </a:lnTo>
                    <a:lnTo>
                      <a:pt x="235" y="1"/>
                    </a:lnTo>
                    <a:lnTo>
                      <a:pt x="256" y="5"/>
                    </a:lnTo>
                    <a:lnTo>
                      <a:pt x="277" y="11"/>
                    </a:lnTo>
                    <a:lnTo>
                      <a:pt x="297" y="19"/>
                    </a:lnTo>
                    <a:lnTo>
                      <a:pt x="315" y="31"/>
                    </a:lnTo>
                    <a:lnTo>
                      <a:pt x="332" y="44"/>
                    </a:lnTo>
                    <a:lnTo>
                      <a:pt x="349" y="58"/>
                    </a:lnTo>
                    <a:lnTo>
                      <a:pt x="365" y="75"/>
                    </a:lnTo>
                    <a:lnTo>
                      <a:pt x="379" y="92"/>
                    </a:lnTo>
                    <a:lnTo>
                      <a:pt x="391" y="112"/>
                    </a:lnTo>
                    <a:lnTo>
                      <a:pt x="402" y="133"/>
                    </a:lnTo>
                    <a:lnTo>
                      <a:pt x="409" y="154"/>
                    </a:lnTo>
                    <a:lnTo>
                      <a:pt x="417" y="179"/>
                    </a:lnTo>
                    <a:lnTo>
                      <a:pt x="422" y="203"/>
                    </a:lnTo>
                    <a:lnTo>
                      <a:pt x="426" y="227"/>
                    </a:lnTo>
                    <a:lnTo>
                      <a:pt x="426" y="254"/>
                    </a:lnTo>
                    <a:lnTo>
                      <a:pt x="426" y="280"/>
                    </a:lnTo>
                    <a:lnTo>
                      <a:pt x="422" y="306"/>
                    </a:lnTo>
                    <a:lnTo>
                      <a:pt x="417" y="330"/>
                    </a:lnTo>
                    <a:lnTo>
                      <a:pt x="409" y="353"/>
                    </a:lnTo>
                    <a:lnTo>
                      <a:pt x="402" y="376"/>
                    </a:lnTo>
                    <a:lnTo>
                      <a:pt x="391" y="397"/>
                    </a:lnTo>
                    <a:lnTo>
                      <a:pt x="379" y="416"/>
                    </a:lnTo>
                    <a:lnTo>
                      <a:pt x="365" y="434"/>
                    </a:lnTo>
                    <a:lnTo>
                      <a:pt x="349" y="450"/>
                    </a:lnTo>
                    <a:lnTo>
                      <a:pt x="332" y="465"/>
                    </a:lnTo>
                    <a:lnTo>
                      <a:pt x="315" y="478"/>
                    </a:lnTo>
                    <a:lnTo>
                      <a:pt x="297" y="488"/>
                    </a:lnTo>
                    <a:lnTo>
                      <a:pt x="277" y="497"/>
                    </a:lnTo>
                    <a:lnTo>
                      <a:pt x="256" y="504"/>
                    </a:lnTo>
                    <a:lnTo>
                      <a:pt x="235" y="507"/>
                    </a:lnTo>
                    <a:lnTo>
                      <a:pt x="213" y="509"/>
                    </a:lnTo>
                    <a:lnTo>
                      <a:pt x="192" y="507"/>
                    </a:lnTo>
                    <a:lnTo>
                      <a:pt x="170" y="504"/>
                    </a:lnTo>
                    <a:lnTo>
                      <a:pt x="150" y="497"/>
                    </a:lnTo>
                    <a:lnTo>
                      <a:pt x="130" y="488"/>
                    </a:lnTo>
                    <a:lnTo>
                      <a:pt x="111" y="478"/>
                    </a:lnTo>
                    <a:lnTo>
                      <a:pt x="94" y="465"/>
                    </a:lnTo>
                    <a:lnTo>
                      <a:pt x="77" y="450"/>
                    </a:lnTo>
                    <a:lnTo>
                      <a:pt x="62" y="434"/>
                    </a:lnTo>
                    <a:lnTo>
                      <a:pt x="49" y="416"/>
                    </a:lnTo>
                    <a:lnTo>
                      <a:pt x="37" y="397"/>
                    </a:lnTo>
                    <a:lnTo>
                      <a:pt x="26" y="376"/>
                    </a:lnTo>
                    <a:lnTo>
                      <a:pt x="17" y="353"/>
                    </a:lnTo>
                    <a:lnTo>
                      <a:pt x="9" y="330"/>
                    </a:lnTo>
                    <a:lnTo>
                      <a:pt x="5" y="306"/>
                    </a:lnTo>
                    <a:lnTo>
                      <a:pt x="1" y="280"/>
                    </a:lnTo>
                    <a:lnTo>
                      <a:pt x="0" y="254"/>
                    </a:lnTo>
                    <a:lnTo>
                      <a:pt x="1" y="227"/>
                    </a:lnTo>
                    <a:lnTo>
                      <a:pt x="5" y="203"/>
                    </a:lnTo>
                    <a:lnTo>
                      <a:pt x="9" y="179"/>
                    </a:lnTo>
                    <a:lnTo>
                      <a:pt x="17" y="154"/>
                    </a:lnTo>
                    <a:lnTo>
                      <a:pt x="26" y="133"/>
                    </a:lnTo>
                    <a:lnTo>
                      <a:pt x="37" y="112"/>
                    </a:lnTo>
                    <a:lnTo>
                      <a:pt x="49" y="92"/>
                    </a:lnTo>
                    <a:lnTo>
                      <a:pt x="62" y="75"/>
                    </a:lnTo>
                    <a:lnTo>
                      <a:pt x="77" y="58"/>
                    </a:lnTo>
                    <a:lnTo>
                      <a:pt x="94" y="44"/>
                    </a:lnTo>
                    <a:lnTo>
                      <a:pt x="111" y="31"/>
                    </a:lnTo>
                    <a:lnTo>
                      <a:pt x="130" y="19"/>
                    </a:lnTo>
                    <a:lnTo>
                      <a:pt x="150" y="11"/>
                    </a:lnTo>
                    <a:lnTo>
                      <a:pt x="170" y="5"/>
                    </a:lnTo>
                    <a:lnTo>
                      <a:pt x="192" y="1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7EA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19" name="Freeform 93"/>
              <p:cNvSpPr>
                <a:spLocks/>
              </p:cNvSpPr>
              <p:nvPr/>
            </p:nvSpPr>
            <p:spPr bwMode="auto">
              <a:xfrm rot="267133">
                <a:off x="6859" y="15266"/>
                <a:ext cx="411" cy="495"/>
              </a:xfrm>
              <a:custGeom>
                <a:avLst/>
                <a:gdLst>
                  <a:gd name="T0" fmla="*/ 205 w 411"/>
                  <a:gd name="T1" fmla="*/ 0 h 495"/>
                  <a:gd name="T2" fmla="*/ 247 w 411"/>
                  <a:gd name="T3" fmla="*/ 5 h 495"/>
                  <a:gd name="T4" fmla="*/ 286 w 411"/>
                  <a:gd name="T5" fmla="*/ 20 h 495"/>
                  <a:gd name="T6" fmla="*/ 320 w 411"/>
                  <a:gd name="T7" fmla="*/ 43 h 495"/>
                  <a:gd name="T8" fmla="*/ 351 w 411"/>
                  <a:gd name="T9" fmla="*/ 72 h 495"/>
                  <a:gd name="T10" fmla="*/ 375 w 411"/>
                  <a:gd name="T11" fmla="*/ 109 h 495"/>
                  <a:gd name="T12" fmla="*/ 394 w 411"/>
                  <a:gd name="T13" fmla="*/ 152 h 495"/>
                  <a:gd name="T14" fmla="*/ 406 w 411"/>
                  <a:gd name="T15" fmla="*/ 197 h 495"/>
                  <a:gd name="T16" fmla="*/ 411 w 411"/>
                  <a:gd name="T17" fmla="*/ 248 h 495"/>
                  <a:gd name="T18" fmla="*/ 409 w 411"/>
                  <a:gd name="T19" fmla="*/ 272 h 495"/>
                  <a:gd name="T20" fmla="*/ 402 w 411"/>
                  <a:gd name="T21" fmla="*/ 321 h 495"/>
                  <a:gd name="T22" fmla="*/ 386 w 411"/>
                  <a:gd name="T23" fmla="*/ 365 h 495"/>
                  <a:gd name="T24" fmla="*/ 364 w 411"/>
                  <a:gd name="T25" fmla="*/ 404 h 495"/>
                  <a:gd name="T26" fmla="*/ 337 w 411"/>
                  <a:gd name="T27" fmla="*/ 438 h 495"/>
                  <a:gd name="T28" fmla="*/ 303 w 411"/>
                  <a:gd name="T29" fmla="*/ 464 h 495"/>
                  <a:gd name="T30" fmla="*/ 267 w 411"/>
                  <a:gd name="T31" fmla="*/ 483 h 495"/>
                  <a:gd name="T32" fmla="*/ 227 w 411"/>
                  <a:gd name="T33" fmla="*/ 493 h 495"/>
                  <a:gd name="T34" fmla="*/ 205 w 411"/>
                  <a:gd name="T35" fmla="*/ 495 h 495"/>
                  <a:gd name="T36" fmla="*/ 164 w 411"/>
                  <a:gd name="T37" fmla="*/ 490 h 495"/>
                  <a:gd name="T38" fmla="*/ 126 w 411"/>
                  <a:gd name="T39" fmla="*/ 475 h 495"/>
                  <a:gd name="T40" fmla="*/ 91 w 411"/>
                  <a:gd name="T41" fmla="*/ 452 h 495"/>
                  <a:gd name="T42" fmla="*/ 60 w 411"/>
                  <a:gd name="T43" fmla="*/ 422 h 495"/>
                  <a:gd name="T44" fmla="*/ 35 w 411"/>
                  <a:gd name="T45" fmla="*/ 386 h 495"/>
                  <a:gd name="T46" fmla="*/ 17 w 411"/>
                  <a:gd name="T47" fmla="*/ 343 h 495"/>
                  <a:gd name="T48" fmla="*/ 4 w 411"/>
                  <a:gd name="T49" fmla="*/ 296 h 495"/>
                  <a:gd name="T50" fmla="*/ 0 w 411"/>
                  <a:gd name="T51" fmla="*/ 248 h 495"/>
                  <a:gd name="T52" fmla="*/ 1 w 411"/>
                  <a:gd name="T53" fmla="*/ 221 h 495"/>
                  <a:gd name="T54" fmla="*/ 9 w 411"/>
                  <a:gd name="T55" fmla="*/ 174 h 495"/>
                  <a:gd name="T56" fmla="*/ 26 w 411"/>
                  <a:gd name="T57" fmla="*/ 129 h 495"/>
                  <a:gd name="T58" fmla="*/ 48 w 411"/>
                  <a:gd name="T59" fmla="*/ 90 h 495"/>
                  <a:gd name="T60" fmla="*/ 75 w 411"/>
                  <a:gd name="T61" fmla="*/ 57 h 495"/>
                  <a:gd name="T62" fmla="*/ 108 w 411"/>
                  <a:gd name="T63" fmla="*/ 30 h 495"/>
                  <a:gd name="T64" fmla="*/ 145 w 411"/>
                  <a:gd name="T65" fmla="*/ 12 h 495"/>
                  <a:gd name="T66" fmla="*/ 185 w 411"/>
                  <a:gd name="T67" fmla="*/ 2 h 495"/>
                  <a:gd name="T68" fmla="*/ 205 w 411"/>
                  <a:gd name="T69" fmla="*/ 0 h 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1"/>
                  <a:gd name="T106" fmla="*/ 0 h 495"/>
                  <a:gd name="T107" fmla="*/ 411 w 411"/>
                  <a:gd name="T108" fmla="*/ 495 h 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1" h="495">
                    <a:moveTo>
                      <a:pt x="205" y="0"/>
                    </a:moveTo>
                    <a:lnTo>
                      <a:pt x="205" y="0"/>
                    </a:lnTo>
                    <a:lnTo>
                      <a:pt x="227" y="2"/>
                    </a:lnTo>
                    <a:lnTo>
                      <a:pt x="247" y="5"/>
                    </a:lnTo>
                    <a:lnTo>
                      <a:pt x="267" y="12"/>
                    </a:lnTo>
                    <a:lnTo>
                      <a:pt x="286" y="20"/>
                    </a:lnTo>
                    <a:lnTo>
                      <a:pt x="303" y="30"/>
                    </a:lnTo>
                    <a:lnTo>
                      <a:pt x="320" y="43"/>
                    </a:lnTo>
                    <a:lnTo>
                      <a:pt x="337" y="57"/>
                    </a:lnTo>
                    <a:lnTo>
                      <a:pt x="351" y="72"/>
                    </a:lnTo>
                    <a:lnTo>
                      <a:pt x="364" y="90"/>
                    </a:lnTo>
                    <a:lnTo>
                      <a:pt x="375" y="109"/>
                    </a:lnTo>
                    <a:lnTo>
                      <a:pt x="386" y="129"/>
                    </a:lnTo>
                    <a:lnTo>
                      <a:pt x="394" y="152"/>
                    </a:lnTo>
                    <a:lnTo>
                      <a:pt x="402" y="174"/>
                    </a:lnTo>
                    <a:lnTo>
                      <a:pt x="406" y="197"/>
                    </a:lnTo>
                    <a:lnTo>
                      <a:pt x="409" y="221"/>
                    </a:lnTo>
                    <a:lnTo>
                      <a:pt x="411" y="248"/>
                    </a:lnTo>
                    <a:lnTo>
                      <a:pt x="409" y="272"/>
                    </a:lnTo>
                    <a:lnTo>
                      <a:pt x="406" y="296"/>
                    </a:lnTo>
                    <a:lnTo>
                      <a:pt x="402" y="321"/>
                    </a:lnTo>
                    <a:lnTo>
                      <a:pt x="394" y="343"/>
                    </a:lnTo>
                    <a:lnTo>
                      <a:pt x="386" y="365"/>
                    </a:lnTo>
                    <a:lnTo>
                      <a:pt x="375" y="386"/>
                    </a:lnTo>
                    <a:lnTo>
                      <a:pt x="364" y="404"/>
                    </a:lnTo>
                    <a:lnTo>
                      <a:pt x="351" y="422"/>
                    </a:lnTo>
                    <a:lnTo>
                      <a:pt x="337" y="438"/>
                    </a:lnTo>
                    <a:lnTo>
                      <a:pt x="320" y="452"/>
                    </a:lnTo>
                    <a:lnTo>
                      <a:pt x="303" y="464"/>
                    </a:lnTo>
                    <a:lnTo>
                      <a:pt x="286" y="475"/>
                    </a:lnTo>
                    <a:lnTo>
                      <a:pt x="267" y="483"/>
                    </a:lnTo>
                    <a:lnTo>
                      <a:pt x="247" y="490"/>
                    </a:lnTo>
                    <a:lnTo>
                      <a:pt x="227" y="493"/>
                    </a:lnTo>
                    <a:lnTo>
                      <a:pt x="205" y="495"/>
                    </a:lnTo>
                    <a:lnTo>
                      <a:pt x="185" y="493"/>
                    </a:lnTo>
                    <a:lnTo>
                      <a:pt x="164" y="490"/>
                    </a:lnTo>
                    <a:lnTo>
                      <a:pt x="145" y="483"/>
                    </a:lnTo>
                    <a:lnTo>
                      <a:pt x="126" y="475"/>
                    </a:lnTo>
                    <a:lnTo>
                      <a:pt x="108" y="464"/>
                    </a:lnTo>
                    <a:lnTo>
                      <a:pt x="91" y="452"/>
                    </a:lnTo>
                    <a:lnTo>
                      <a:pt x="75" y="438"/>
                    </a:lnTo>
                    <a:lnTo>
                      <a:pt x="60" y="422"/>
                    </a:lnTo>
                    <a:lnTo>
                      <a:pt x="48" y="404"/>
                    </a:lnTo>
                    <a:lnTo>
                      <a:pt x="35" y="386"/>
                    </a:lnTo>
                    <a:lnTo>
                      <a:pt x="26" y="365"/>
                    </a:lnTo>
                    <a:lnTo>
                      <a:pt x="17" y="343"/>
                    </a:lnTo>
                    <a:lnTo>
                      <a:pt x="9" y="321"/>
                    </a:lnTo>
                    <a:lnTo>
                      <a:pt x="4" y="296"/>
                    </a:lnTo>
                    <a:lnTo>
                      <a:pt x="1" y="272"/>
                    </a:lnTo>
                    <a:lnTo>
                      <a:pt x="0" y="248"/>
                    </a:lnTo>
                    <a:lnTo>
                      <a:pt x="1" y="221"/>
                    </a:lnTo>
                    <a:lnTo>
                      <a:pt x="4" y="197"/>
                    </a:lnTo>
                    <a:lnTo>
                      <a:pt x="9" y="174"/>
                    </a:lnTo>
                    <a:lnTo>
                      <a:pt x="17" y="152"/>
                    </a:lnTo>
                    <a:lnTo>
                      <a:pt x="26" y="129"/>
                    </a:lnTo>
                    <a:lnTo>
                      <a:pt x="35" y="109"/>
                    </a:lnTo>
                    <a:lnTo>
                      <a:pt x="48" y="90"/>
                    </a:lnTo>
                    <a:lnTo>
                      <a:pt x="60" y="72"/>
                    </a:lnTo>
                    <a:lnTo>
                      <a:pt x="75" y="57"/>
                    </a:lnTo>
                    <a:lnTo>
                      <a:pt x="91" y="43"/>
                    </a:lnTo>
                    <a:lnTo>
                      <a:pt x="108" y="30"/>
                    </a:lnTo>
                    <a:lnTo>
                      <a:pt x="126" y="20"/>
                    </a:lnTo>
                    <a:lnTo>
                      <a:pt x="145" y="12"/>
                    </a:lnTo>
                    <a:lnTo>
                      <a:pt x="164" y="5"/>
                    </a:lnTo>
                    <a:lnTo>
                      <a:pt x="185" y="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7EF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0" name="Freeform 94"/>
              <p:cNvSpPr>
                <a:spLocks/>
              </p:cNvSpPr>
              <p:nvPr/>
            </p:nvSpPr>
            <p:spPr bwMode="auto">
              <a:xfrm rot="267133">
                <a:off x="6871" y="15273"/>
                <a:ext cx="394" cy="480"/>
              </a:xfrm>
              <a:custGeom>
                <a:avLst/>
                <a:gdLst>
                  <a:gd name="T0" fmla="*/ 196 w 394"/>
                  <a:gd name="T1" fmla="*/ 0 h 480"/>
                  <a:gd name="T2" fmla="*/ 237 w 394"/>
                  <a:gd name="T3" fmla="*/ 5 h 480"/>
                  <a:gd name="T4" fmla="*/ 274 w 394"/>
                  <a:gd name="T5" fmla="*/ 18 h 480"/>
                  <a:gd name="T6" fmla="*/ 306 w 394"/>
                  <a:gd name="T7" fmla="*/ 40 h 480"/>
                  <a:gd name="T8" fmla="*/ 335 w 394"/>
                  <a:gd name="T9" fmla="*/ 70 h 480"/>
                  <a:gd name="T10" fmla="*/ 360 w 394"/>
                  <a:gd name="T11" fmla="*/ 106 h 480"/>
                  <a:gd name="T12" fmla="*/ 379 w 394"/>
                  <a:gd name="T13" fmla="*/ 146 h 480"/>
                  <a:gd name="T14" fmla="*/ 390 w 394"/>
                  <a:gd name="T15" fmla="*/ 192 h 480"/>
                  <a:gd name="T16" fmla="*/ 394 w 394"/>
                  <a:gd name="T17" fmla="*/ 239 h 480"/>
                  <a:gd name="T18" fmla="*/ 393 w 394"/>
                  <a:gd name="T19" fmla="*/ 263 h 480"/>
                  <a:gd name="T20" fmla="*/ 385 w 394"/>
                  <a:gd name="T21" fmla="*/ 310 h 480"/>
                  <a:gd name="T22" fmla="*/ 369 w 394"/>
                  <a:gd name="T23" fmla="*/ 353 h 480"/>
                  <a:gd name="T24" fmla="*/ 348 w 394"/>
                  <a:gd name="T25" fmla="*/ 392 h 480"/>
                  <a:gd name="T26" fmla="*/ 322 w 394"/>
                  <a:gd name="T27" fmla="*/ 424 h 480"/>
                  <a:gd name="T28" fmla="*/ 291 w 394"/>
                  <a:gd name="T29" fmla="*/ 450 h 480"/>
                  <a:gd name="T30" fmla="*/ 255 w 394"/>
                  <a:gd name="T31" fmla="*/ 468 h 480"/>
                  <a:gd name="T32" fmla="*/ 216 w 394"/>
                  <a:gd name="T33" fmla="*/ 478 h 480"/>
                  <a:gd name="T34" fmla="*/ 196 w 394"/>
                  <a:gd name="T35" fmla="*/ 480 h 480"/>
                  <a:gd name="T36" fmla="*/ 158 w 394"/>
                  <a:gd name="T37" fmla="*/ 475 h 480"/>
                  <a:gd name="T38" fmla="*/ 121 w 394"/>
                  <a:gd name="T39" fmla="*/ 460 h 480"/>
                  <a:gd name="T40" fmla="*/ 87 w 394"/>
                  <a:gd name="T41" fmla="*/ 437 h 480"/>
                  <a:gd name="T42" fmla="*/ 57 w 394"/>
                  <a:gd name="T43" fmla="*/ 408 h 480"/>
                  <a:gd name="T44" fmla="*/ 34 w 394"/>
                  <a:gd name="T45" fmla="*/ 374 h 480"/>
                  <a:gd name="T46" fmla="*/ 16 w 394"/>
                  <a:gd name="T47" fmla="*/ 332 h 480"/>
                  <a:gd name="T48" fmla="*/ 5 w 394"/>
                  <a:gd name="T49" fmla="*/ 288 h 480"/>
                  <a:gd name="T50" fmla="*/ 0 w 394"/>
                  <a:gd name="T51" fmla="*/ 239 h 480"/>
                  <a:gd name="T52" fmla="*/ 2 w 394"/>
                  <a:gd name="T53" fmla="*/ 214 h 480"/>
                  <a:gd name="T54" fmla="*/ 9 w 394"/>
                  <a:gd name="T55" fmla="*/ 167 h 480"/>
                  <a:gd name="T56" fmla="*/ 23 w 394"/>
                  <a:gd name="T57" fmla="*/ 125 h 480"/>
                  <a:gd name="T58" fmla="*/ 45 w 394"/>
                  <a:gd name="T59" fmla="*/ 86 h 480"/>
                  <a:gd name="T60" fmla="*/ 71 w 394"/>
                  <a:gd name="T61" fmla="*/ 53 h 480"/>
                  <a:gd name="T62" fmla="*/ 104 w 394"/>
                  <a:gd name="T63" fmla="*/ 29 h 480"/>
                  <a:gd name="T64" fmla="*/ 138 w 394"/>
                  <a:gd name="T65" fmla="*/ 10 h 480"/>
                  <a:gd name="T66" fmla="*/ 176 w 394"/>
                  <a:gd name="T67" fmla="*/ 0 h 480"/>
                  <a:gd name="T68" fmla="*/ 196 w 394"/>
                  <a:gd name="T69" fmla="*/ 0 h 48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4"/>
                  <a:gd name="T106" fmla="*/ 0 h 480"/>
                  <a:gd name="T107" fmla="*/ 394 w 394"/>
                  <a:gd name="T108" fmla="*/ 480 h 48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4" h="480">
                    <a:moveTo>
                      <a:pt x="196" y="0"/>
                    </a:moveTo>
                    <a:lnTo>
                      <a:pt x="196" y="0"/>
                    </a:lnTo>
                    <a:lnTo>
                      <a:pt x="216" y="0"/>
                    </a:lnTo>
                    <a:lnTo>
                      <a:pt x="237" y="5"/>
                    </a:lnTo>
                    <a:lnTo>
                      <a:pt x="255" y="10"/>
                    </a:lnTo>
                    <a:lnTo>
                      <a:pt x="274" y="18"/>
                    </a:lnTo>
                    <a:lnTo>
                      <a:pt x="291" y="29"/>
                    </a:lnTo>
                    <a:lnTo>
                      <a:pt x="306" y="40"/>
                    </a:lnTo>
                    <a:lnTo>
                      <a:pt x="322" y="53"/>
                    </a:lnTo>
                    <a:lnTo>
                      <a:pt x="335" y="70"/>
                    </a:lnTo>
                    <a:lnTo>
                      <a:pt x="348" y="86"/>
                    </a:lnTo>
                    <a:lnTo>
                      <a:pt x="360" y="106"/>
                    </a:lnTo>
                    <a:lnTo>
                      <a:pt x="369" y="125"/>
                    </a:lnTo>
                    <a:lnTo>
                      <a:pt x="379" y="146"/>
                    </a:lnTo>
                    <a:lnTo>
                      <a:pt x="385" y="167"/>
                    </a:lnTo>
                    <a:lnTo>
                      <a:pt x="390" y="192"/>
                    </a:lnTo>
                    <a:lnTo>
                      <a:pt x="393" y="214"/>
                    </a:lnTo>
                    <a:lnTo>
                      <a:pt x="394" y="239"/>
                    </a:lnTo>
                    <a:lnTo>
                      <a:pt x="393" y="263"/>
                    </a:lnTo>
                    <a:lnTo>
                      <a:pt x="390" y="288"/>
                    </a:lnTo>
                    <a:lnTo>
                      <a:pt x="385" y="310"/>
                    </a:lnTo>
                    <a:lnTo>
                      <a:pt x="379" y="332"/>
                    </a:lnTo>
                    <a:lnTo>
                      <a:pt x="369" y="353"/>
                    </a:lnTo>
                    <a:lnTo>
                      <a:pt x="360" y="374"/>
                    </a:lnTo>
                    <a:lnTo>
                      <a:pt x="348" y="392"/>
                    </a:lnTo>
                    <a:lnTo>
                      <a:pt x="335" y="408"/>
                    </a:lnTo>
                    <a:lnTo>
                      <a:pt x="322" y="424"/>
                    </a:lnTo>
                    <a:lnTo>
                      <a:pt x="306" y="437"/>
                    </a:lnTo>
                    <a:lnTo>
                      <a:pt x="291" y="450"/>
                    </a:lnTo>
                    <a:lnTo>
                      <a:pt x="274" y="460"/>
                    </a:lnTo>
                    <a:lnTo>
                      <a:pt x="255" y="468"/>
                    </a:lnTo>
                    <a:lnTo>
                      <a:pt x="237" y="475"/>
                    </a:lnTo>
                    <a:lnTo>
                      <a:pt x="216" y="478"/>
                    </a:lnTo>
                    <a:lnTo>
                      <a:pt x="196" y="480"/>
                    </a:lnTo>
                    <a:lnTo>
                      <a:pt x="176" y="478"/>
                    </a:lnTo>
                    <a:lnTo>
                      <a:pt x="158" y="475"/>
                    </a:lnTo>
                    <a:lnTo>
                      <a:pt x="138" y="468"/>
                    </a:lnTo>
                    <a:lnTo>
                      <a:pt x="121" y="460"/>
                    </a:lnTo>
                    <a:lnTo>
                      <a:pt x="104" y="450"/>
                    </a:lnTo>
                    <a:lnTo>
                      <a:pt x="87" y="437"/>
                    </a:lnTo>
                    <a:lnTo>
                      <a:pt x="71" y="424"/>
                    </a:lnTo>
                    <a:lnTo>
                      <a:pt x="57" y="408"/>
                    </a:lnTo>
                    <a:lnTo>
                      <a:pt x="45" y="392"/>
                    </a:lnTo>
                    <a:lnTo>
                      <a:pt x="34" y="374"/>
                    </a:lnTo>
                    <a:lnTo>
                      <a:pt x="23" y="353"/>
                    </a:lnTo>
                    <a:lnTo>
                      <a:pt x="16" y="332"/>
                    </a:lnTo>
                    <a:lnTo>
                      <a:pt x="9" y="310"/>
                    </a:lnTo>
                    <a:lnTo>
                      <a:pt x="5" y="288"/>
                    </a:lnTo>
                    <a:lnTo>
                      <a:pt x="2" y="263"/>
                    </a:lnTo>
                    <a:lnTo>
                      <a:pt x="0" y="239"/>
                    </a:lnTo>
                    <a:lnTo>
                      <a:pt x="2" y="214"/>
                    </a:lnTo>
                    <a:lnTo>
                      <a:pt x="5" y="192"/>
                    </a:lnTo>
                    <a:lnTo>
                      <a:pt x="9" y="167"/>
                    </a:lnTo>
                    <a:lnTo>
                      <a:pt x="16" y="146"/>
                    </a:lnTo>
                    <a:lnTo>
                      <a:pt x="23" y="125"/>
                    </a:lnTo>
                    <a:lnTo>
                      <a:pt x="34" y="106"/>
                    </a:lnTo>
                    <a:lnTo>
                      <a:pt x="45" y="86"/>
                    </a:lnTo>
                    <a:lnTo>
                      <a:pt x="57" y="70"/>
                    </a:lnTo>
                    <a:lnTo>
                      <a:pt x="71" y="53"/>
                    </a:lnTo>
                    <a:lnTo>
                      <a:pt x="87" y="40"/>
                    </a:lnTo>
                    <a:lnTo>
                      <a:pt x="104" y="29"/>
                    </a:lnTo>
                    <a:lnTo>
                      <a:pt x="121" y="18"/>
                    </a:lnTo>
                    <a:lnTo>
                      <a:pt x="138" y="10"/>
                    </a:lnTo>
                    <a:lnTo>
                      <a:pt x="158" y="5"/>
                    </a:lnTo>
                    <a:lnTo>
                      <a:pt x="176" y="0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7F2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1" name="Freeform 95"/>
              <p:cNvSpPr>
                <a:spLocks/>
              </p:cNvSpPr>
              <p:nvPr/>
            </p:nvSpPr>
            <p:spPr bwMode="auto">
              <a:xfrm rot="267133">
                <a:off x="6883" y="15279"/>
                <a:ext cx="376" cy="465"/>
              </a:xfrm>
              <a:custGeom>
                <a:avLst/>
                <a:gdLst>
                  <a:gd name="T0" fmla="*/ 187 w 376"/>
                  <a:gd name="T1" fmla="*/ 0 h 465"/>
                  <a:gd name="T2" fmla="*/ 226 w 376"/>
                  <a:gd name="T3" fmla="*/ 5 h 465"/>
                  <a:gd name="T4" fmla="*/ 262 w 376"/>
                  <a:gd name="T5" fmla="*/ 18 h 465"/>
                  <a:gd name="T6" fmla="*/ 293 w 376"/>
                  <a:gd name="T7" fmla="*/ 39 h 465"/>
                  <a:gd name="T8" fmla="*/ 320 w 376"/>
                  <a:gd name="T9" fmla="*/ 69 h 465"/>
                  <a:gd name="T10" fmla="*/ 344 w 376"/>
                  <a:gd name="T11" fmla="*/ 103 h 465"/>
                  <a:gd name="T12" fmla="*/ 362 w 376"/>
                  <a:gd name="T13" fmla="*/ 142 h 465"/>
                  <a:gd name="T14" fmla="*/ 373 w 376"/>
                  <a:gd name="T15" fmla="*/ 186 h 465"/>
                  <a:gd name="T16" fmla="*/ 376 w 376"/>
                  <a:gd name="T17" fmla="*/ 233 h 465"/>
                  <a:gd name="T18" fmla="*/ 376 w 376"/>
                  <a:gd name="T19" fmla="*/ 256 h 465"/>
                  <a:gd name="T20" fmla="*/ 368 w 376"/>
                  <a:gd name="T21" fmla="*/ 301 h 465"/>
                  <a:gd name="T22" fmla="*/ 353 w 376"/>
                  <a:gd name="T23" fmla="*/ 343 h 465"/>
                  <a:gd name="T24" fmla="*/ 333 w 376"/>
                  <a:gd name="T25" fmla="*/ 379 h 465"/>
                  <a:gd name="T26" fmla="*/ 308 w 376"/>
                  <a:gd name="T27" fmla="*/ 412 h 465"/>
                  <a:gd name="T28" fmla="*/ 277 w 376"/>
                  <a:gd name="T29" fmla="*/ 436 h 465"/>
                  <a:gd name="T30" fmla="*/ 245 w 376"/>
                  <a:gd name="T31" fmla="*/ 454 h 465"/>
                  <a:gd name="T32" fmla="*/ 208 w 376"/>
                  <a:gd name="T33" fmla="*/ 464 h 465"/>
                  <a:gd name="T34" fmla="*/ 187 w 376"/>
                  <a:gd name="T35" fmla="*/ 465 h 465"/>
                  <a:gd name="T36" fmla="*/ 150 w 376"/>
                  <a:gd name="T37" fmla="*/ 461 h 465"/>
                  <a:gd name="T38" fmla="*/ 115 w 376"/>
                  <a:gd name="T39" fmla="*/ 446 h 465"/>
                  <a:gd name="T40" fmla="*/ 82 w 376"/>
                  <a:gd name="T41" fmla="*/ 425 h 465"/>
                  <a:gd name="T42" fmla="*/ 55 w 376"/>
                  <a:gd name="T43" fmla="*/ 397 h 465"/>
                  <a:gd name="T44" fmla="*/ 31 w 376"/>
                  <a:gd name="T45" fmla="*/ 361 h 465"/>
                  <a:gd name="T46" fmla="*/ 14 w 376"/>
                  <a:gd name="T47" fmla="*/ 322 h 465"/>
                  <a:gd name="T48" fmla="*/ 4 w 376"/>
                  <a:gd name="T49" fmla="*/ 278 h 465"/>
                  <a:gd name="T50" fmla="*/ 0 w 376"/>
                  <a:gd name="T51" fmla="*/ 233 h 465"/>
                  <a:gd name="T52" fmla="*/ 0 w 376"/>
                  <a:gd name="T53" fmla="*/ 208 h 465"/>
                  <a:gd name="T54" fmla="*/ 8 w 376"/>
                  <a:gd name="T55" fmla="*/ 163 h 465"/>
                  <a:gd name="T56" fmla="*/ 22 w 376"/>
                  <a:gd name="T57" fmla="*/ 122 h 465"/>
                  <a:gd name="T58" fmla="*/ 42 w 376"/>
                  <a:gd name="T59" fmla="*/ 85 h 465"/>
                  <a:gd name="T60" fmla="*/ 68 w 376"/>
                  <a:gd name="T61" fmla="*/ 52 h 465"/>
                  <a:gd name="T62" fmla="*/ 98 w 376"/>
                  <a:gd name="T63" fmla="*/ 28 h 465"/>
                  <a:gd name="T64" fmla="*/ 132 w 376"/>
                  <a:gd name="T65" fmla="*/ 10 h 465"/>
                  <a:gd name="T66" fmla="*/ 169 w 376"/>
                  <a:gd name="T67" fmla="*/ 0 h 465"/>
                  <a:gd name="T68" fmla="*/ 187 w 376"/>
                  <a:gd name="T69" fmla="*/ 0 h 4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6"/>
                  <a:gd name="T106" fmla="*/ 0 h 465"/>
                  <a:gd name="T107" fmla="*/ 376 w 376"/>
                  <a:gd name="T108" fmla="*/ 465 h 4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6" h="465">
                    <a:moveTo>
                      <a:pt x="187" y="0"/>
                    </a:moveTo>
                    <a:lnTo>
                      <a:pt x="187" y="0"/>
                    </a:lnTo>
                    <a:lnTo>
                      <a:pt x="208" y="0"/>
                    </a:lnTo>
                    <a:lnTo>
                      <a:pt x="226" y="5"/>
                    </a:lnTo>
                    <a:lnTo>
                      <a:pt x="245" y="10"/>
                    </a:lnTo>
                    <a:lnTo>
                      <a:pt x="262" y="18"/>
                    </a:lnTo>
                    <a:lnTo>
                      <a:pt x="277" y="28"/>
                    </a:lnTo>
                    <a:lnTo>
                      <a:pt x="293" y="39"/>
                    </a:lnTo>
                    <a:lnTo>
                      <a:pt x="308" y="52"/>
                    </a:lnTo>
                    <a:lnTo>
                      <a:pt x="320" y="69"/>
                    </a:lnTo>
                    <a:lnTo>
                      <a:pt x="333" y="85"/>
                    </a:lnTo>
                    <a:lnTo>
                      <a:pt x="344" y="103"/>
                    </a:lnTo>
                    <a:lnTo>
                      <a:pt x="353" y="122"/>
                    </a:lnTo>
                    <a:lnTo>
                      <a:pt x="362" y="142"/>
                    </a:lnTo>
                    <a:lnTo>
                      <a:pt x="368" y="163"/>
                    </a:lnTo>
                    <a:lnTo>
                      <a:pt x="373" y="186"/>
                    </a:lnTo>
                    <a:lnTo>
                      <a:pt x="376" y="208"/>
                    </a:lnTo>
                    <a:lnTo>
                      <a:pt x="376" y="233"/>
                    </a:lnTo>
                    <a:lnTo>
                      <a:pt x="376" y="256"/>
                    </a:lnTo>
                    <a:lnTo>
                      <a:pt x="373" y="278"/>
                    </a:lnTo>
                    <a:lnTo>
                      <a:pt x="368" y="301"/>
                    </a:lnTo>
                    <a:lnTo>
                      <a:pt x="362" y="322"/>
                    </a:lnTo>
                    <a:lnTo>
                      <a:pt x="353" y="343"/>
                    </a:lnTo>
                    <a:lnTo>
                      <a:pt x="344" y="361"/>
                    </a:lnTo>
                    <a:lnTo>
                      <a:pt x="333" y="379"/>
                    </a:lnTo>
                    <a:lnTo>
                      <a:pt x="320" y="397"/>
                    </a:lnTo>
                    <a:lnTo>
                      <a:pt x="308" y="412"/>
                    </a:lnTo>
                    <a:lnTo>
                      <a:pt x="293" y="425"/>
                    </a:lnTo>
                    <a:lnTo>
                      <a:pt x="277" y="436"/>
                    </a:lnTo>
                    <a:lnTo>
                      <a:pt x="262" y="446"/>
                    </a:lnTo>
                    <a:lnTo>
                      <a:pt x="245" y="454"/>
                    </a:lnTo>
                    <a:lnTo>
                      <a:pt x="226" y="461"/>
                    </a:lnTo>
                    <a:lnTo>
                      <a:pt x="208" y="464"/>
                    </a:lnTo>
                    <a:lnTo>
                      <a:pt x="187" y="465"/>
                    </a:lnTo>
                    <a:lnTo>
                      <a:pt x="169" y="464"/>
                    </a:lnTo>
                    <a:lnTo>
                      <a:pt x="150" y="461"/>
                    </a:lnTo>
                    <a:lnTo>
                      <a:pt x="132" y="454"/>
                    </a:lnTo>
                    <a:lnTo>
                      <a:pt x="115" y="446"/>
                    </a:lnTo>
                    <a:lnTo>
                      <a:pt x="98" y="436"/>
                    </a:lnTo>
                    <a:lnTo>
                      <a:pt x="82" y="425"/>
                    </a:lnTo>
                    <a:lnTo>
                      <a:pt x="68" y="412"/>
                    </a:lnTo>
                    <a:lnTo>
                      <a:pt x="55" y="397"/>
                    </a:lnTo>
                    <a:lnTo>
                      <a:pt x="42" y="379"/>
                    </a:lnTo>
                    <a:lnTo>
                      <a:pt x="31" y="361"/>
                    </a:lnTo>
                    <a:lnTo>
                      <a:pt x="22" y="343"/>
                    </a:lnTo>
                    <a:lnTo>
                      <a:pt x="14" y="322"/>
                    </a:lnTo>
                    <a:lnTo>
                      <a:pt x="8" y="301"/>
                    </a:lnTo>
                    <a:lnTo>
                      <a:pt x="4" y="278"/>
                    </a:lnTo>
                    <a:lnTo>
                      <a:pt x="0" y="256"/>
                    </a:lnTo>
                    <a:lnTo>
                      <a:pt x="0" y="233"/>
                    </a:lnTo>
                    <a:lnTo>
                      <a:pt x="0" y="208"/>
                    </a:lnTo>
                    <a:lnTo>
                      <a:pt x="4" y="186"/>
                    </a:lnTo>
                    <a:lnTo>
                      <a:pt x="8" y="163"/>
                    </a:lnTo>
                    <a:lnTo>
                      <a:pt x="14" y="142"/>
                    </a:lnTo>
                    <a:lnTo>
                      <a:pt x="22" y="122"/>
                    </a:lnTo>
                    <a:lnTo>
                      <a:pt x="31" y="103"/>
                    </a:lnTo>
                    <a:lnTo>
                      <a:pt x="42" y="85"/>
                    </a:lnTo>
                    <a:lnTo>
                      <a:pt x="55" y="69"/>
                    </a:lnTo>
                    <a:lnTo>
                      <a:pt x="68" y="52"/>
                    </a:lnTo>
                    <a:lnTo>
                      <a:pt x="82" y="39"/>
                    </a:lnTo>
                    <a:lnTo>
                      <a:pt x="98" y="28"/>
                    </a:lnTo>
                    <a:lnTo>
                      <a:pt x="115" y="18"/>
                    </a:lnTo>
                    <a:lnTo>
                      <a:pt x="132" y="10"/>
                    </a:lnTo>
                    <a:lnTo>
                      <a:pt x="150" y="5"/>
                    </a:lnTo>
                    <a:lnTo>
                      <a:pt x="169" y="0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2" name="Freeform 96"/>
              <p:cNvSpPr>
                <a:spLocks/>
              </p:cNvSpPr>
              <p:nvPr/>
            </p:nvSpPr>
            <p:spPr bwMode="auto">
              <a:xfrm rot="267133">
                <a:off x="7205" y="15262"/>
                <a:ext cx="107" cy="93"/>
              </a:xfrm>
              <a:custGeom>
                <a:avLst/>
                <a:gdLst>
                  <a:gd name="T0" fmla="*/ 0 w 107"/>
                  <a:gd name="T1" fmla="*/ 18 h 93"/>
                  <a:gd name="T2" fmla="*/ 0 w 107"/>
                  <a:gd name="T3" fmla="*/ 18 h 93"/>
                  <a:gd name="T4" fmla="*/ 0 w 107"/>
                  <a:gd name="T5" fmla="*/ 20 h 93"/>
                  <a:gd name="T6" fmla="*/ 3 w 107"/>
                  <a:gd name="T7" fmla="*/ 22 h 93"/>
                  <a:gd name="T8" fmla="*/ 5 w 107"/>
                  <a:gd name="T9" fmla="*/ 22 h 93"/>
                  <a:gd name="T10" fmla="*/ 9 w 107"/>
                  <a:gd name="T11" fmla="*/ 22 h 93"/>
                  <a:gd name="T12" fmla="*/ 22 w 107"/>
                  <a:gd name="T13" fmla="*/ 15 h 93"/>
                  <a:gd name="T14" fmla="*/ 22 w 107"/>
                  <a:gd name="T15" fmla="*/ 15 h 93"/>
                  <a:gd name="T16" fmla="*/ 37 w 107"/>
                  <a:gd name="T17" fmla="*/ 5 h 93"/>
                  <a:gd name="T18" fmla="*/ 52 w 107"/>
                  <a:gd name="T19" fmla="*/ 2 h 93"/>
                  <a:gd name="T20" fmla="*/ 59 w 107"/>
                  <a:gd name="T21" fmla="*/ 0 h 93"/>
                  <a:gd name="T22" fmla="*/ 63 w 107"/>
                  <a:gd name="T23" fmla="*/ 0 h 93"/>
                  <a:gd name="T24" fmla="*/ 68 w 107"/>
                  <a:gd name="T25" fmla="*/ 4 h 93"/>
                  <a:gd name="T26" fmla="*/ 73 w 107"/>
                  <a:gd name="T27" fmla="*/ 7 h 93"/>
                  <a:gd name="T28" fmla="*/ 73 w 107"/>
                  <a:gd name="T29" fmla="*/ 7 h 93"/>
                  <a:gd name="T30" fmla="*/ 85 w 107"/>
                  <a:gd name="T31" fmla="*/ 23 h 93"/>
                  <a:gd name="T32" fmla="*/ 91 w 107"/>
                  <a:gd name="T33" fmla="*/ 31 h 93"/>
                  <a:gd name="T34" fmla="*/ 91 w 107"/>
                  <a:gd name="T35" fmla="*/ 35 h 93"/>
                  <a:gd name="T36" fmla="*/ 93 w 107"/>
                  <a:gd name="T37" fmla="*/ 39 h 93"/>
                  <a:gd name="T38" fmla="*/ 93 w 107"/>
                  <a:gd name="T39" fmla="*/ 39 h 93"/>
                  <a:gd name="T40" fmla="*/ 93 w 107"/>
                  <a:gd name="T41" fmla="*/ 46 h 93"/>
                  <a:gd name="T42" fmla="*/ 97 w 107"/>
                  <a:gd name="T43" fmla="*/ 56 h 93"/>
                  <a:gd name="T44" fmla="*/ 105 w 107"/>
                  <a:gd name="T45" fmla="*/ 75 h 93"/>
                  <a:gd name="T46" fmla="*/ 105 w 107"/>
                  <a:gd name="T47" fmla="*/ 75 h 93"/>
                  <a:gd name="T48" fmla="*/ 105 w 107"/>
                  <a:gd name="T49" fmla="*/ 82 h 93"/>
                  <a:gd name="T50" fmla="*/ 107 w 107"/>
                  <a:gd name="T51" fmla="*/ 87 h 93"/>
                  <a:gd name="T52" fmla="*/ 105 w 107"/>
                  <a:gd name="T53" fmla="*/ 93 h 93"/>
                  <a:gd name="T54" fmla="*/ 105 w 107"/>
                  <a:gd name="T55" fmla="*/ 93 h 93"/>
                  <a:gd name="T56" fmla="*/ 91 w 107"/>
                  <a:gd name="T57" fmla="*/ 72 h 93"/>
                  <a:gd name="T58" fmla="*/ 73 w 107"/>
                  <a:gd name="T59" fmla="*/ 48 h 93"/>
                  <a:gd name="T60" fmla="*/ 73 w 107"/>
                  <a:gd name="T61" fmla="*/ 48 h 93"/>
                  <a:gd name="T62" fmla="*/ 63 w 107"/>
                  <a:gd name="T63" fmla="*/ 39 h 93"/>
                  <a:gd name="T64" fmla="*/ 56 w 107"/>
                  <a:gd name="T65" fmla="*/ 33 h 93"/>
                  <a:gd name="T66" fmla="*/ 45 w 107"/>
                  <a:gd name="T67" fmla="*/ 26 h 93"/>
                  <a:gd name="T68" fmla="*/ 45 w 107"/>
                  <a:gd name="T69" fmla="*/ 26 h 93"/>
                  <a:gd name="T70" fmla="*/ 0 w 107"/>
                  <a:gd name="T71" fmla="*/ 18 h 93"/>
                  <a:gd name="T72" fmla="*/ 0 w 107"/>
                  <a:gd name="T73" fmla="*/ 18 h 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7"/>
                  <a:gd name="T112" fmla="*/ 0 h 93"/>
                  <a:gd name="T113" fmla="*/ 107 w 107"/>
                  <a:gd name="T114" fmla="*/ 93 h 9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7" h="93">
                    <a:moveTo>
                      <a:pt x="0" y="18"/>
                    </a:moveTo>
                    <a:lnTo>
                      <a:pt x="0" y="18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9" y="22"/>
                    </a:lnTo>
                    <a:lnTo>
                      <a:pt x="22" y="15"/>
                    </a:lnTo>
                    <a:lnTo>
                      <a:pt x="37" y="5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8" y="4"/>
                    </a:lnTo>
                    <a:lnTo>
                      <a:pt x="73" y="7"/>
                    </a:lnTo>
                    <a:lnTo>
                      <a:pt x="85" y="23"/>
                    </a:lnTo>
                    <a:lnTo>
                      <a:pt x="91" y="31"/>
                    </a:lnTo>
                    <a:lnTo>
                      <a:pt x="91" y="35"/>
                    </a:lnTo>
                    <a:lnTo>
                      <a:pt x="93" y="39"/>
                    </a:lnTo>
                    <a:lnTo>
                      <a:pt x="93" y="46"/>
                    </a:lnTo>
                    <a:lnTo>
                      <a:pt x="97" y="56"/>
                    </a:lnTo>
                    <a:lnTo>
                      <a:pt x="105" y="75"/>
                    </a:lnTo>
                    <a:lnTo>
                      <a:pt x="105" y="82"/>
                    </a:lnTo>
                    <a:lnTo>
                      <a:pt x="107" y="87"/>
                    </a:lnTo>
                    <a:lnTo>
                      <a:pt x="105" y="93"/>
                    </a:lnTo>
                    <a:lnTo>
                      <a:pt x="91" y="72"/>
                    </a:lnTo>
                    <a:lnTo>
                      <a:pt x="73" y="48"/>
                    </a:lnTo>
                    <a:lnTo>
                      <a:pt x="63" y="39"/>
                    </a:lnTo>
                    <a:lnTo>
                      <a:pt x="56" y="33"/>
                    </a:lnTo>
                    <a:lnTo>
                      <a:pt x="45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C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3" name="Freeform 97"/>
              <p:cNvSpPr>
                <a:spLocks/>
              </p:cNvSpPr>
              <p:nvPr/>
            </p:nvSpPr>
            <p:spPr bwMode="auto">
              <a:xfrm rot="267133">
                <a:off x="7196" y="15246"/>
                <a:ext cx="122" cy="142"/>
              </a:xfrm>
              <a:custGeom>
                <a:avLst/>
                <a:gdLst>
                  <a:gd name="T0" fmla="*/ 50 w 122"/>
                  <a:gd name="T1" fmla="*/ 5 h 142"/>
                  <a:gd name="T2" fmla="*/ 50 w 122"/>
                  <a:gd name="T3" fmla="*/ 5 h 142"/>
                  <a:gd name="T4" fmla="*/ 57 w 122"/>
                  <a:gd name="T5" fmla="*/ 2 h 142"/>
                  <a:gd name="T6" fmla="*/ 65 w 122"/>
                  <a:gd name="T7" fmla="*/ 0 h 142"/>
                  <a:gd name="T8" fmla="*/ 73 w 122"/>
                  <a:gd name="T9" fmla="*/ 0 h 142"/>
                  <a:gd name="T10" fmla="*/ 81 w 122"/>
                  <a:gd name="T11" fmla="*/ 5 h 142"/>
                  <a:gd name="T12" fmla="*/ 88 w 122"/>
                  <a:gd name="T13" fmla="*/ 12 h 142"/>
                  <a:gd name="T14" fmla="*/ 94 w 122"/>
                  <a:gd name="T15" fmla="*/ 21 h 142"/>
                  <a:gd name="T16" fmla="*/ 101 w 122"/>
                  <a:gd name="T17" fmla="*/ 33 h 142"/>
                  <a:gd name="T18" fmla="*/ 107 w 122"/>
                  <a:gd name="T19" fmla="*/ 47 h 142"/>
                  <a:gd name="T20" fmla="*/ 107 w 122"/>
                  <a:gd name="T21" fmla="*/ 47 h 142"/>
                  <a:gd name="T22" fmla="*/ 113 w 122"/>
                  <a:gd name="T23" fmla="*/ 72 h 142"/>
                  <a:gd name="T24" fmla="*/ 118 w 122"/>
                  <a:gd name="T25" fmla="*/ 91 h 142"/>
                  <a:gd name="T26" fmla="*/ 121 w 122"/>
                  <a:gd name="T27" fmla="*/ 107 h 142"/>
                  <a:gd name="T28" fmla="*/ 122 w 122"/>
                  <a:gd name="T29" fmla="*/ 120 h 142"/>
                  <a:gd name="T30" fmla="*/ 122 w 122"/>
                  <a:gd name="T31" fmla="*/ 137 h 142"/>
                  <a:gd name="T32" fmla="*/ 122 w 122"/>
                  <a:gd name="T33" fmla="*/ 142 h 142"/>
                  <a:gd name="T34" fmla="*/ 122 w 122"/>
                  <a:gd name="T35" fmla="*/ 142 h 142"/>
                  <a:gd name="T36" fmla="*/ 119 w 122"/>
                  <a:gd name="T37" fmla="*/ 119 h 142"/>
                  <a:gd name="T38" fmla="*/ 113 w 122"/>
                  <a:gd name="T39" fmla="*/ 99 h 142"/>
                  <a:gd name="T40" fmla="*/ 105 w 122"/>
                  <a:gd name="T41" fmla="*/ 78 h 142"/>
                  <a:gd name="T42" fmla="*/ 94 w 122"/>
                  <a:gd name="T43" fmla="*/ 55 h 142"/>
                  <a:gd name="T44" fmla="*/ 88 w 122"/>
                  <a:gd name="T45" fmla="*/ 47 h 142"/>
                  <a:gd name="T46" fmla="*/ 82 w 122"/>
                  <a:gd name="T47" fmla="*/ 39 h 142"/>
                  <a:gd name="T48" fmla="*/ 74 w 122"/>
                  <a:gd name="T49" fmla="*/ 33 h 142"/>
                  <a:gd name="T50" fmla="*/ 67 w 122"/>
                  <a:gd name="T51" fmla="*/ 29 h 142"/>
                  <a:gd name="T52" fmla="*/ 59 w 122"/>
                  <a:gd name="T53" fmla="*/ 28 h 142"/>
                  <a:gd name="T54" fmla="*/ 51 w 122"/>
                  <a:gd name="T55" fmla="*/ 29 h 142"/>
                  <a:gd name="T56" fmla="*/ 51 w 122"/>
                  <a:gd name="T57" fmla="*/ 29 h 142"/>
                  <a:gd name="T58" fmla="*/ 34 w 122"/>
                  <a:gd name="T59" fmla="*/ 36 h 142"/>
                  <a:gd name="T60" fmla="*/ 22 w 122"/>
                  <a:gd name="T61" fmla="*/ 42 h 142"/>
                  <a:gd name="T62" fmla="*/ 22 w 122"/>
                  <a:gd name="T63" fmla="*/ 42 h 142"/>
                  <a:gd name="T64" fmla="*/ 17 w 122"/>
                  <a:gd name="T65" fmla="*/ 44 h 142"/>
                  <a:gd name="T66" fmla="*/ 13 w 122"/>
                  <a:gd name="T67" fmla="*/ 44 h 142"/>
                  <a:gd name="T68" fmla="*/ 8 w 122"/>
                  <a:gd name="T69" fmla="*/ 42 h 142"/>
                  <a:gd name="T70" fmla="*/ 5 w 122"/>
                  <a:gd name="T71" fmla="*/ 39 h 142"/>
                  <a:gd name="T72" fmla="*/ 2 w 122"/>
                  <a:gd name="T73" fmla="*/ 36 h 142"/>
                  <a:gd name="T74" fmla="*/ 0 w 122"/>
                  <a:gd name="T75" fmla="*/ 31 h 142"/>
                  <a:gd name="T76" fmla="*/ 2 w 122"/>
                  <a:gd name="T77" fmla="*/ 26 h 142"/>
                  <a:gd name="T78" fmla="*/ 3 w 122"/>
                  <a:gd name="T79" fmla="*/ 20 h 142"/>
                  <a:gd name="T80" fmla="*/ 3 w 122"/>
                  <a:gd name="T81" fmla="*/ 20 h 142"/>
                  <a:gd name="T82" fmla="*/ 3 w 122"/>
                  <a:gd name="T83" fmla="*/ 20 h 142"/>
                  <a:gd name="T84" fmla="*/ 5 w 122"/>
                  <a:gd name="T85" fmla="*/ 20 h 142"/>
                  <a:gd name="T86" fmla="*/ 6 w 122"/>
                  <a:gd name="T87" fmla="*/ 25 h 142"/>
                  <a:gd name="T88" fmla="*/ 11 w 122"/>
                  <a:gd name="T89" fmla="*/ 29 h 142"/>
                  <a:gd name="T90" fmla="*/ 14 w 122"/>
                  <a:gd name="T91" fmla="*/ 29 h 142"/>
                  <a:gd name="T92" fmla="*/ 17 w 122"/>
                  <a:gd name="T93" fmla="*/ 29 h 142"/>
                  <a:gd name="T94" fmla="*/ 17 w 122"/>
                  <a:gd name="T95" fmla="*/ 29 h 142"/>
                  <a:gd name="T96" fmla="*/ 25 w 122"/>
                  <a:gd name="T97" fmla="*/ 26 h 142"/>
                  <a:gd name="T98" fmla="*/ 31 w 122"/>
                  <a:gd name="T99" fmla="*/ 21 h 142"/>
                  <a:gd name="T100" fmla="*/ 37 w 122"/>
                  <a:gd name="T101" fmla="*/ 15 h 142"/>
                  <a:gd name="T102" fmla="*/ 50 w 122"/>
                  <a:gd name="T103" fmla="*/ 5 h 142"/>
                  <a:gd name="T104" fmla="*/ 50 w 122"/>
                  <a:gd name="T105" fmla="*/ 5 h 1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2"/>
                  <a:gd name="T160" fmla="*/ 0 h 142"/>
                  <a:gd name="T161" fmla="*/ 122 w 122"/>
                  <a:gd name="T162" fmla="*/ 142 h 1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2" h="142">
                    <a:moveTo>
                      <a:pt x="50" y="5"/>
                    </a:moveTo>
                    <a:lnTo>
                      <a:pt x="50" y="5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5"/>
                    </a:lnTo>
                    <a:lnTo>
                      <a:pt x="88" y="12"/>
                    </a:lnTo>
                    <a:lnTo>
                      <a:pt x="94" y="21"/>
                    </a:lnTo>
                    <a:lnTo>
                      <a:pt x="101" y="33"/>
                    </a:lnTo>
                    <a:lnTo>
                      <a:pt x="107" y="47"/>
                    </a:lnTo>
                    <a:lnTo>
                      <a:pt x="113" y="72"/>
                    </a:lnTo>
                    <a:lnTo>
                      <a:pt x="118" y="91"/>
                    </a:lnTo>
                    <a:lnTo>
                      <a:pt x="121" y="107"/>
                    </a:lnTo>
                    <a:lnTo>
                      <a:pt x="122" y="120"/>
                    </a:lnTo>
                    <a:lnTo>
                      <a:pt x="122" y="137"/>
                    </a:lnTo>
                    <a:lnTo>
                      <a:pt x="122" y="142"/>
                    </a:lnTo>
                    <a:lnTo>
                      <a:pt x="119" y="119"/>
                    </a:lnTo>
                    <a:lnTo>
                      <a:pt x="113" y="99"/>
                    </a:lnTo>
                    <a:lnTo>
                      <a:pt x="105" y="78"/>
                    </a:lnTo>
                    <a:lnTo>
                      <a:pt x="94" y="55"/>
                    </a:lnTo>
                    <a:lnTo>
                      <a:pt x="88" y="47"/>
                    </a:lnTo>
                    <a:lnTo>
                      <a:pt x="82" y="39"/>
                    </a:lnTo>
                    <a:lnTo>
                      <a:pt x="74" y="33"/>
                    </a:lnTo>
                    <a:lnTo>
                      <a:pt x="67" y="29"/>
                    </a:lnTo>
                    <a:lnTo>
                      <a:pt x="59" y="28"/>
                    </a:lnTo>
                    <a:lnTo>
                      <a:pt x="51" y="29"/>
                    </a:lnTo>
                    <a:lnTo>
                      <a:pt x="34" y="36"/>
                    </a:lnTo>
                    <a:lnTo>
                      <a:pt x="22" y="42"/>
                    </a:lnTo>
                    <a:lnTo>
                      <a:pt x="17" y="44"/>
                    </a:lnTo>
                    <a:lnTo>
                      <a:pt x="13" y="44"/>
                    </a:lnTo>
                    <a:lnTo>
                      <a:pt x="8" y="42"/>
                    </a:lnTo>
                    <a:lnTo>
                      <a:pt x="5" y="39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6" y="25"/>
                    </a:lnTo>
                    <a:lnTo>
                      <a:pt x="11" y="29"/>
                    </a:lnTo>
                    <a:lnTo>
                      <a:pt x="14" y="29"/>
                    </a:lnTo>
                    <a:lnTo>
                      <a:pt x="17" y="29"/>
                    </a:lnTo>
                    <a:lnTo>
                      <a:pt x="25" y="26"/>
                    </a:lnTo>
                    <a:lnTo>
                      <a:pt x="31" y="21"/>
                    </a:lnTo>
                    <a:lnTo>
                      <a:pt x="37" y="15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FA610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4" name="Freeform 98"/>
              <p:cNvSpPr>
                <a:spLocks/>
              </p:cNvSpPr>
              <p:nvPr/>
            </p:nvSpPr>
            <p:spPr bwMode="auto">
              <a:xfrm rot="267133">
                <a:off x="6946" y="15150"/>
                <a:ext cx="87" cy="38"/>
              </a:xfrm>
              <a:custGeom>
                <a:avLst/>
                <a:gdLst>
                  <a:gd name="T0" fmla="*/ 2 w 87"/>
                  <a:gd name="T1" fmla="*/ 34 h 38"/>
                  <a:gd name="T2" fmla="*/ 2 w 87"/>
                  <a:gd name="T3" fmla="*/ 34 h 38"/>
                  <a:gd name="T4" fmla="*/ 6 w 87"/>
                  <a:gd name="T5" fmla="*/ 28 h 38"/>
                  <a:gd name="T6" fmla="*/ 15 w 87"/>
                  <a:gd name="T7" fmla="*/ 17 h 38"/>
                  <a:gd name="T8" fmla="*/ 22 w 87"/>
                  <a:gd name="T9" fmla="*/ 10 h 38"/>
                  <a:gd name="T10" fmla="*/ 29 w 87"/>
                  <a:gd name="T11" fmla="*/ 4 h 38"/>
                  <a:gd name="T12" fmla="*/ 39 w 87"/>
                  <a:gd name="T13" fmla="*/ 0 h 38"/>
                  <a:gd name="T14" fmla="*/ 48 w 87"/>
                  <a:gd name="T15" fmla="*/ 0 h 38"/>
                  <a:gd name="T16" fmla="*/ 48 w 87"/>
                  <a:gd name="T17" fmla="*/ 0 h 38"/>
                  <a:gd name="T18" fmla="*/ 65 w 87"/>
                  <a:gd name="T19" fmla="*/ 5 h 38"/>
                  <a:gd name="T20" fmla="*/ 76 w 87"/>
                  <a:gd name="T21" fmla="*/ 10 h 38"/>
                  <a:gd name="T22" fmla="*/ 83 w 87"/>
                  <a:gd name="T23" fmla="*/ 15 h 38"/>
                  <a:gd name="T24" fmla="*/ 87 w 87"/>
                  <a:gd name="T25" fmla="*/ 18 h 38"/>
                  <a:gd name="T26" fmla="*/ 87 w 87"/>
                  <a:gd name="T27" fmla="*/ 18 h 38"/>
                  <a:gd name="T28" fmla="*/ 87 w 87"/>
                  <a:gd name="T29" fmla="*/ 20 h 38"/>
                  <a:gd name="T30" fmla="*/ 87 w 87"/>
                  <a:gd name="T31" fmla="*/ 23 h 38"/>
                  <a:gd name="T32" fmla="*/ 83 w 87"/>
                  <a:gd name="T33" fmla="*/ 25 h 38"/>
                  <a:gd name="T34" fmla="*/ 80 w 87"/>
                  <a:gd name="T35" fmla="*/ 25 h 38"/>
                  <a:gd name="T36" fmla="*/ 80 w 87"/>
                  <a:gd name="T37" fmla="*/ 25 h 38"/>
                  <a:gd name="T38" fmla="*/ 60 w 87"/>
                  <a:gd name="T39" fmla="*/ 25 h 38"/>
                  <a:gd name="T40" fmla="*/ 45 w 87"/>
                  <a:gd name="T41" fmla="*/ 26 h 38"/>
                  <a:gd name="T42" fmla="*/ 29 w 87"/>
                  <a:gd name="T43" fmla="*/ 30 h 38"/>
                  <a:gd name="T44" fmla="*/ 29 w 87"/>
                  <a:gd name="T45" fmla="*/ 30 h 38"/>
                  <a:gd name="T46" fmla="*/ 17 w 87"/>
                  <a:gd name="T47" fmla="*/ 34 h 38"/>
                  <a:gd name="T48" fmla="*/ 8 w 87"/>
                  <a:gd name="T49" fmla="*/ 36 h 38"/>
                  <a:gd name="T50" fmla="*/ 0 w 87"/>
                  <a:gd name="T51" fmla="*/ 38 h 38"/>
                  <a:gd name="T52" fmla="*/ 0 w 87"/>
                  <a:gd name="T53" fmla="*/ 38 h 38"/>
                  <a:gd name="T54" fmla="*/ 0 w 87"/>
                  <a:gd name="T55" fmla="*/ 36 h 38"/>
                  <a:gd name="T56" fmla="*/ 2 w 87"/>
                  <a:gd name="T57" fmla="*/ 34 h 38"/>
                  <a:gd name="T58" fmla="*/ 2 w 87"/>
                  <a:gd name="T59" fmla="*/ 34 h 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7"/>
                  <a:gd name="T91" fmla="*/ 0 h 38"/>
                  <a:gd name="T92" fmla="*/ 87 w 87"/>
                  <a:gd name="T93" fmla="*/ 38 h 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7" h="38">
                    <a:moveTo>
                      <a:pt x="2" y="34"/>
                    </a:moveTo>
                    <a:lnTo>
                      <a:pt x="2" y="34"/>
                    </a:lnTo>
                    <a:lnTo>
                      <a:pt x="6" y="28"/>
                    </a:lnTo>
                    <a:lnTo>
                      <a:pt x="15" y="17"/>
                    </a:lnTo>
                    <a:lnTo>
                      <a:pt x="22" y="10"/>
                    </a:lnTo>
                    <a:lnTo>
                      <a:pt x="29" y="4"/>
                    </a:lnTo>
                    <a:lnTo>
                      <a:pt x="39" y="0"/>
                    </a:lnTo>
                    <a:lnTo>
                      <a:pt x="48" y="0"/>
                    </a:lnTo>
                    <a:lnTo>
                      <a:pt x="65" y="5"/>
                    </a:lnTo>
                    <a:lnTo>
                      <a:pt x="76" y="10"/>
                    </a:lnTo>
                    <a:lnTo>
                      <a:pt x="83" y="15"/>
                    </a:lnTo>
                    <a:lnTo>
                      <a:pt x="87" y="18"/>
                    </a:lnTo>
                    <a:lnTo>
                      <a:pt x="87" y="20"/>
                    </a:lnTo>
                    <a:lnTo>
                      <a:pt x="87" y="23"/>
                    </a:lnTo>
                    <a:lnTo>
                      <a:pt x="83" y="25"/>
                    </a:lnTo>
                    <a:lnTo>
                      <a:pt x="80" y="25"/>
                    </a:lnTo>
                    <a:lnTo>
                      <a:pt x="60" y="25"/>
                    </a:lnTo>
                    <a:lnTo>
                      <a:pt x="45" y="26"/>
                    </a:lnTo>
                    <a:lnTo>
                      <a:pt x="29" y="30"/>
                    </a:lnTo>
                    <a:lnTo>
                      <a:pt x="17" y="34"/>
                    </a:lnTo>
                    <a:lnTo>
                      <a:pt x="8" y="36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FFC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5" name="Freeform 99"/>
              <p:cNvSpPr>
                <a:spLocks/>
              </p:cNvSpPr>
              <p:nvPr/>
            </p:nvSpPr>
            <p:spPr bwMode="auto">
              <a:xfrm rot="267133">
                <a:off x="6901" y="15195"/>
                <a:ext cx="183" cy="269"/>
              </a:xfrm>
              <a:custGeom>
                <a:avLst/>
                <a:gdLst>
                  <a:gd name="T0" fmla="*/ 131 w 183"/>
                  <a:gd name="T1" fmla="*/ 269 h 269"/>
                  <a:gd name="T2" fmla="*/ 131 w 183"/>
                  <a:gd name="T3" fmla="*/ 269 h 269"/>
                  <a:gd name="T4" fmla="*/ 142 w 183"/>
                  <a:gd name="T5" fmla="*/ 257 h 269"/>
                  <a:gd name="T6" fmla="*/ 151 w 183"/>
                  <a:gd name="T7" fmla="*/ 243 h 269"/>
                  <a:gd name="T8" fmla="*/ 160 w 183"/>
                  <a:gd name="T9" fmla="*/ 225 h 269"/>
                  <a:gd name="T10" fmla="*/ 168 w 183"/>
                  <a:gd name="T11" fmla="*/ 207 h 269"/>
                  <a:gd name="T12" fmla="*/ 174 w 183"/>
                  <a:gd name="T13" fmla="*/ 186 h 269"/>
                  <a:gd name="T14" fmla="*/ 180 w 183"/>
                  <a:gd name="T15" fmla="*/ 165 h 269"/>
                  <a:gd name="T16" fmla="*/ 183 w 183"/>
                  <a:gd name="T17" fmla="*/ 143 h 269"/>
                  <a:gd name="T18" fmla="*/ 183 w 183"/>
                  <a:gd name="T19" fmla="*/ 122 h 269"/>
                  <a:gd name="T20" fmla="*/ 183 w 183"/>
                  <a:gd name="T21" fmla="*/ 122 h 269"/>
                  <a:gd name="T22" fmla="*/ 182 w 183"/>
                  <a:gd name="T23" fmla="*/ 109 h 269"/>
                  <a:gd name="T24" fmla="*/ 180 w 183"/>
                  <a:gd name="T25" fmla="*/ 95 h 269"/>
                  <a:gd name="T26" fmla="*/ 177 w 183"/>
                  <a:gd name="T27" fmla="*/ 82 h 269"/>
                  <a:gd name="T28" fmla="*/ 174 w 183"/>
                  <a:gd name="T29" fmla="*/ 70 h 269"/>
                  <a:gd name="T30" fmla="*/ 170 w 183"/>
                  <a:gd name="T31" fmla="*/ 59 h 269"/>
                  <a:gd name="T32" fmla="*/ 163 w 183"/>
                  <a:gd name="T33" fmla="*/ 49 h 269"/>
                  <a:gd name="T34" fmla="*/ 157 w 183"/>
                  <a:gd name="T35" fmla="*/ 39 h 269"/>
                  <a:gd name="T36" fmla="*/ 151 w 183"/>
                  <a:gd name="T37" fmla="*/ 31 h 269"/>
                  <a:gd name="T38" fmla="*/ 145 w 183"/>
                  <a:gd name="T39" fmla="*/ 23 h 269"/>
                  <a:gd name="T40" fmla="*/ 137 w 183"/>
                  <a:gd name="T41" fmla="*/ 16 h 269"/>
                  <a:gd name="T42" fmla="*/ 128 w 183"/>
                  <a:gd name="T43" fmla="*/ 10 h 269"/>
                  <a:gd name="T44" fmla="*/ 120 w 183"/>
                  <a:gd name="T45" fmla="*/ 7 h 269"/>
                  <a:gd name="T46" fmla="*/ 111 w 183"/>
                  <a:gd name="T47" fmla="*/ 3 h 269"/>
                  <a:gd name="T48" fmla="*/ 103 w 183"/>
                  <a:gd name="T49" fmla="*/ 0 h 269"/>
                  <a:gd name="T50" fmla="*/ 94 w 183"/>
                  <a:gd name="T51" fmla="*/ 0 h 269"/>
                  <a:gd name="T52" fmla="*/ 85 w 183"/>
                  <a:gd name="T53" fmla="*/ 0 h 269"/>
                  <a:gd name="T54" fmla="*/ 85 w 183"/>
                  <a:gd name="T55" fmla="*/ 0 h 269"/>
                  <a:gd name="T56" fmla="*/ 75 w 183"/>
                  <a:gd name="T57" fmla="*/ 2 h 269"/>
                  <a:gd name="T58" fmla="*/ 68 w 183"/>
                  <a:gd name="T59" fmla="*/ 5 h 269"/>
                  <a:gd name="T60" fmla="*/ 58 w 183"/>
                  <a:gd name="T61" fmla="*/ 10 h 269"/>
                  <a:gd name="T62" fmla="*/ 51 w 183"/>
                  <a:gd name="T63" fmla="*/ 16 h 269"/>
                  <a:gd name="T64" fmla="*/ 43 w 183"/>
                  <a:gd name="T65" fmla="*/ 23 h 269"/>
                  <a:gd name="T66" fmla="*/ 37 w 183"/>
                  <a:gd name="T67" fmla="*/ 33 h 269"/>
                  <a:gd name="T68" fmla="*/ 29 w 183"/>
                  <a:gd name="T69" fmla="*/ 41 h 269"/>
                  <a:gd name="T70" fmla="*/ 23 w 183"/>
                  <a:gd name="T71" fmla="*/ 52 h 269"/>
                  <a:gd name="T72" fmla="*/ 13 w 183"/>
                  <a:gd name="T73" fmla="*/ 75 h 269"/>
                  <a:gd name="T74" fmla="*/ 6 w 183"/>
                  <a:gd name="T75" fmla="*/ 101 h 269"/>
                  <a:gd name="T76" fmla="*/ 1 w 183"/>
                  <a:gd name="T77" fmla="*/ 129 h 269"/>
                  <a:gd name="T78" fmla="*/ 0 w 183"/>
                  <a:gd name="T79" fmla="*/ 143 h 269"/>
                  <a:gd name="T80" fmla="*/ 0 w 183"/>
                  <a:gd name="T81" fmla="*/ 158 h 269"/>
                  <a:gd name="T82" fmla="*/ 0 w 183"/>
                  <a:gd name="T83" fmla="*/ 158 h 269"/>
                  <a:gd name="T84" fmla="*/ 3 w 183"/>
                  <a:gd name="T85" fmla="*/ 186 h 269"/>
                  <a:gd name="T86" fmla="*/ 9 w 183"/>
                  <a:gd name="T87" fmla="*/ 212 h 269"/>
                  <a:gd name="T88" fmla="*/ 17 w 183"/>
                  <a:gd name="T89" fmla="*/ 234 h 269"/>
                  <a:gd name="T90" fmla="*/ 23 w 183"/>
                  <a:gd name="T91" fmla="*/ 244 h 269"/>
                  <a:gd name="T92" fmla="*/ 29 w 183"/>
                  <a:gd name="T93" fmla="*/ 254 h 269"/>
                  <a:gd name="T94" fmla="*/ 29 w 183"/>
                  <a:gd name="T95" fmla="*/ 254 h 269"/>
                  <a:gd name="T96" fmla="*/ 41 w 183"/>
                  <a:gd name="T97" fmla="*/ 249 h 269"/>
                  <a:gd name="T98" fmla="*/ 57 w 183"/>
                  <a:gd name="T99" fmla="*/ 246 h 269"/>
                  <a:gd name="T100" fmla="*/ 72 w 183"/>
                  <a:gd name="T101" fmla="*/ 246 h 269"/>
                  <a:gd name="T102" fmla="*/ 81 w 183"/>
                  <a:gd name="T103" fmla="*/ 247 h 269"/>
                  <a:gd name="T104" fmla="*/ 89 w 183"/>
                  <a:gd name="T105" fmla="*/ 249 h 269"/>
                  <a:gd name="T106" fmla="*/ 89 w 183"/>
                  <a:gd name="T107" fmla="*/ 249 h 269"/>
                  <a:gd name="T108" fmla="*/ 111 w 183"/>
                  <a:gd name="T109" fmla="*/ 257 h 269"/>
                  <a:gd name="T110" fmla="*/ 123 w 183"/>
                  <a:gd name="T111" fmla="*/ 264 h 269"/>
                  <a:gd name="T112" fmla="*/ 129 w 183"/>
                  <a:gd name="T113" fmla="*/ 269 h 269"/>
                  <a:gd name="T114" fmla="*/ 129 w 183"/>
                  <a:gd name="T115" fmla="*/ 269 h 269"/>
                  <a:gd name="T116" fmla="*/ 131 w 183"/>
                  <a:gd name="T117" fmla="*/ 269 h 269"/>
                  <a:gd name="T118" fmla="*/ 131 w 183"/>
                  <a:gd name="T119" fmla="*/ 269 h 2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3"/>
                  <a:gd name="T181" fmla="*/ 0 h 269"/>
                  <a:gd name="T182" fmla="*/ 183 w 183"/>
                  <a:gd name="T183" fmla="*/ 269 h 2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3" h="269">
                    <a:moveTo>
                      <a:pt x="131" y="269"/>
                    </a:moveTo>
                    <a:lnTo>
                      <a:pt x="131" y="269"/>
                    </a:lnTo>
                    <a:lnTo>
                      <a:pt x="142" y="257"/>
                    </a:lnTo>
                    <a:lnTo>
                      <a:pt x="151" y="243"/>
                    </a:lnTo>
                    <a:lnTo>
                      <a:pt x="160" y="225"/>
                    </a:lnTo>
                    <a:lnTo>
                      <a:pt x="168" y="207"/>
                    </a:lnTo>
                    <a:lnTo>
                      <a:pt x="174" y="186"/>
                    </a:lnTo>
                    <a:lnTo>
                      <a:pt x="180" y="165"/>
                    </a:lnTo>
                    <a:lnTo>
                      <a:pt x="183" y="143"/>
                    </a:lnTo>
                    <a:lnTo>
                      <a:pt x="183" y="122"/>
                    </a:lnTo>
                    <a:lnTo>
                      <a:pt x="182" y="109"/>
                    </a:lnTo>
                    <a:lnTo>
                      <a:pt x="180" y="95"/>
                    </a:lnTo>
                    <a:lnTo>
                      <a:pt x="177" y="82"/>
                    </a:lnTo>
                    <a:lnTo>
                      <a:pt x="174" y="70"/>
                    </a:lnTo>
                    <a:lnTo>
                      <a:pt x="170" y="59"/>
                    </a:lnTo>
                    <a:lnTo>
                      <a:pt x="163" y="49"/>
                    </a:lnTo>
                    <a:lnTo>
                      <a:pt x="157" y="39"/>
                    </a:lnTo>
                    <a:lnTo>
                      <a:pt x="151" y="31"/>
                    </a:lnTo>
                    <a:lnTo>
                      <a:pt x="145" y="23"/>
                    </a:lnTo>
                    <a:lnTo>
                      <a:pt x="137" y="16"/>
                    </a:lnTo>
                    <a:lnTo>
                      <a:pt x="128" y="10"/>
                    </a:lnTo>
                    <a:lnTo>
                      <a:pt x="120" y="7"/>
                    </a:lnTo>
                    <a:lnTo>
                      <a:pt x="111" y="3"/>
                    </a:lnTo>
                    <a:lnTo>
                      <a:pt x="103" y="0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5" y="2"/>
                    </a:lnTo>
                    <a:lnTo>
                      <a:pt x="68" y="5"/>
                    </a:lnTo>
                    <a:lnTo>
                      <a:pt x="58" y="10"/>
                    </a:lnTo>
                    <a:lnTo>
                      <a:pt x="51" y="16"/>
                    </a:lnTo>
                    <a:lnTo>
                      <a:pt x="43" y="23"/>
                    </a:lnTo>
                    <a:lnTo>
                      <a:pt x="37" y="33"/>
                    </a:lnTo>
                    <a:lnTo>
                      <a:pt x="29" y="41"/>
                    </a:lnTo>
                    <a:lnTo>
                      <a:pt x="23" y="52"/>
                    </a:lnTo>
                    <a:lnTo>
                      <a:pt x="13" y="75"/>
                    </a:lnTo>
                    <a:lnTo>
                      <a:pt x="6" y="101"/>
                    </a:lnTo>
                    <a:lnTo>
                      <a:pt x="1" y="129"/>
                    </a:lnTo>
                    <a:lnTo>
                      <a:pt x="0" y="143"/>
                    </a:lnTo>
                    <a:lnTo>
                      <a:pt x="0" y="158"/>
                    </a:lnTo>
                    <a:lnTo>
                      <a:pt x="3" y="186"/>
                    </a:lnTo>
                    <a:lnTo>
                      <a:pt x="9" y="212"/>
                    </a:lnTo>
                    <a:lnTo>
                      <a:pt x="17" y="234"/>
                    </a:lnTo>
                    <a:lnTo>
                      <a:pt x="23" y="244"/>
                    </a:lnTo>
                    <a:lnTo>
                      <a:pt x="29" y="254"/>
                    </a:lnTo>
                    <a:lnTo>
                      <a:pt x="41" y="249"/>
                    </a:lnTo>
                    <a:lnTo>
                      <a:pt x="57" y="246"/>
                    </a:lnTo>
                    <a:lnTo>
                      <a:pt x="72" y="246"/>
                    </a:lnTo>
                    <a:lnTo>
                      <a:pt x="81" y="247"/>
                    </a:lnTo>
                    <a:lnTo>
                      <a:pt x="89" y="249"/>
                    </a:lnTo>
                    <a:lnTo>
                      <a:pt x="111" y="257"/>
                    </a:lnTo>
                    <a:lnTo>
                      <a:pt x="123" y="264"/>
                    </a:lnTo>
                    <a:lnTo>
                      <a:pt x="129" y="269"/>
                    </a:lnTo>
                    <a:lnTo>
                      <a:pt x="131" y="269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6" name="Freeform 100"/>
              <p:cNvSpPr>
                <a:spLocks/>
              </p:cNvSpPr>
              <p:nvPr/>
            </p:nvSpPr>
            <p:spPr bwMode="auto">
              <a:xfrm rot="267133">
                <a:off x="6901" y="15197"/>
                <a:ext cx="160" cy="261"/>
              </a:xfrm>
              <a:custGeom>
                <a:avLst/>
                <a:gdLst>
                  <a:gd name="T0" fmla="*/ 77 w 160"/>
                  <a:gd name="T1" fmla="*/ 0 h 261"/>
                  <a:gd name="T2" fmla="*/ 77 w 160"/>
                  <a:gd name="T3" fmla="*/ 0 h 261"/>
                  <a:gd name="T4" fmla="*/ 86 w 160"/>
                  <a:gd name="T5" fmla="*/ 0 h 261"/>
                  <a:gd name="T6" fmla="*/ 94 w 160"/>
                  <a:gd name="T7" fmla="*/ 2 h 261"/>
                  <a:gd name="T8" fmla="*/ 102 w 160"/>
                  <a:gd name="T9" fmla="*/ 4 h 261"/>
                  <a:gd name="T10" fmla="*/ 109 w 160"/>
                  <a:gd name="T11" fmla="*/ 9 h 261"/>
                  <a:gd name="T12" fmla="*/ 115 w 160"/>
                  <a:gd name="T13" fmla="*/ 13 h 261"/>
                  <a:gd name="T14" fmla="*/ 123 w 160"/>
                  <a:gd name="T15" fmla="*/ 20 h 261"/>
                  <a:gd name="T16" fmla="*/ 129 w 160"/>
                  <a:gd name="T17" fmla="*/ 27 h 261"/>
                  <a:gd name="T18" fmla="*/ 136 w 160"/>
                  <a:gd name="T19" fmla="*/ 35 h 261"/>
                  <a:gd name="T20" fmla="*/ 145 w 160"/>
                  <a:gd name="T21" fmla="*/ 54 h 261"/>
                  <a:gd name="T22" fmla="*/ 153 w 160"/>
                  <a:gd name="T23" fmla="*/ 77 h 261"/>
                  <a:gd name="T24" fmla="*/ 159 w 160"/>
                  <a:gd name="T25" fmla="*/ 103 h 261"/>
                  <a:gd name="T26" fmla="*/ 160 w 160"/>
                  <a:gd name="T27" fmla="*/ 132 h 261"/>
                  <a:gd name="T28" fmla="*/ 160 w 160"/>
                  <a:gd name="T29" fmla="*/ 132 h 261"/>
                  <a:gd name="T30" fmla="*/ 160 w 160"/>
                  <a:gd name="T31" fmla="*/ 152 h 261"/>
                  <a:gd name="T32" fmla="*/ 159 w 160"/>
                  <a:gd name="T33" fmla="*/ 170 h 261"/>
                  <a:gd name="T34" fmla="*/ 156 w 160"/>
                  <a:gd name="T35" fmla="*/ 188 h 261"/>
                  <a:gd name="T36" fmla="*/ 151 w 160"/>
                  <a:gd name="T37" fmla="*/ 205 h 261"/>
                  <a:gd name="T38" fmla="*/ 145 w 160"/>
                  <a:gd name="T39" fmla="*/ 222 h 261"/>
                  <a:gd name="T40" fmla="*/ 139 w 160"/>
                  <a:gd name="T41" fmla="*/ 236 h 261"/>
                  <a:gd name="T42" fmla="*/ 131 w 160"/>
                  <a:gd name="T43" fmla="*/ 249 h 261"/>
                  <a:gd name="T44" fmla="*/ 122 w 160"/>
                  <a:gd name="T45" fmla="*/ 261 h 261"/>
                  <a:gd name="T46" fmla="*/ 122 w 160"/>
                  <a:gd name="T47" fmla="*/ 261 h 261"/>
                  <a:gd name="T48" fmla="*/ 111 w 160"/>
                  <a:gd name="T49" fmla="*/ 254 h 261"/>
                  <a:gd name="T50" fmla="*/ 89 w 160"/>
                  <a:gd name="T51" fmla="*/ 246 h 261"/>
                  <a:gd name="T52" fmla="*/ 89 w 160"/>
                  <a:gd name="T53" fmla="*/ 246 h 261"/>
                  <a:gd name="T54" fmla="*/ 81 w 160"/>
                  <a:gd name="T55" fmla="*/ 244 h 261"/>
                  <a:gd name="T56" fmla="*/ 72 w 160"/>
                  <a:gd name="T57" fmla="*/ 243 h 261"/>
                  <a:gd name="T58" fmla="*/ 55 w 160"/>
                  <a:gd name="T59" fmla="*/ 244 h 261"/>
                  <a:gd name="T60" fmla="*/ 40 w 160"/>
                  <a:gd name="T61" fmla="*/ 248 h 261"/>
                  <a:gd name="T62" fmla="*/ 26 w 160"/>
                  <a:gd name="T63" fmla="*/ 253 h 261"/>
                  <a:gd name="T64" fmla="*/ 26 w 160"/>
                  <a:gd name="T65" fmla="*/ 253 h 261"/>
                  <a:gd name="T66" fmla="*/ 21 w 160"/>
                  <a:gd name="T67" fmla="*/ 243 h 261"/>
                  <a:gd name="T68" fmla="*/ 15 w 160"/>
                  <a:gd name="T69" fmla="*/ 231 h 261"/>
                  <a:gd name="T70" fmla="*/ 7 w 160"/>
                  <a:gd name="T71" fmla="*/ 209 h 261"/>
                  <a:gd name="T72" fmla="*/ 3 w 160"/>
                  <a:gd name="T73" fmla="*/ 183 h 261"/>
                  <a:gd name="T74" fmla="*/ 0 w 160"/>
                  <a:gd name="T75" fmla="*/ 153 h 261"/>
                  <a:gd name="T76" fmla="*/ 0 w 160"/>
                  <a:gd name="T77" fmla="*/ 153 h 261"/>
                  <a:gd name="T78" fmla="*/ 1 w 160"/>
                  <a:gd name="T79" fmla="*/ 126 h 261"/>
                  <a:gd name="T80" fmla="*/ 6 w 160"/>
                  <a:gd name="T81" fmla="*/ 98 h 261"/>
                  <a:gd name="T82" fmla="*/ 12 w 160"/>
                  <a:gd name="T83" fmla="*/ 74 h 261"/>
                  <a:gd name="T84" fmla="*/ 21 w 160"/>
                  <a:gd name="T85" fmla="*/ 51 h 261"/>
                  <a:gd name="T86" fmla="*/ 34 w 160"/>
                  <a:gd name="T87" fmla="*/ 31 h 261"/>
                  <a:gd name="T88" fmla="*/ 40 w 160"/>
                  <a:gd name="T89" fmla="*/ 23 h 261"/>
                  <a:gd name="T90" fmla="*/ 46 w 160"/>
                  <a:gd name="T91" fmla="*/ 17 h 261"/>
                  <a:gd name="T92" fmla="*/ 54 w 160"/>
                  <a:gd name="T93" fmla="*/ 10 h 261"/>
                  <a:gd name="T94" fmla="*/ 61 w 160"/>
                  <a:gd name="T95" fmla="*/ 7 h 261"/>
                  <a:gd name="T96" fmla="*/ 69 w 160"/>
                  <a:gd name="T97" fmla="*/ 4 h 261"/>
                  <a:gd name="T98" fmla="*/ 77 w 160"/>
                  <a:gd name="T99" fmla="*/ 0 h 261"/>
                  <a:gd name="T100" fmla="*/ 77 w 160"/>
                  <a:gd name="T101" fmla="*/ 0 h 26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"/>
                  <a:gd name="T154" fmla="*/ 0 h 261"/>
                  <a:gd name="T155" fmla="*/ 160 w 160"/>
                  <a:gd name="T156" fmla="*/ 261 h 26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" h="261">
                    <a:moveTo>
                      <a:pt x="77" y="0"/>
                    </a:moveTo>
                    <a:lnTo>
                      <a:pt x="77" y="0"/>
                    </a:lnTo>
                    <a:lnTo>
                      <a:pt x="86" y="0"/>
                    </a:lnTo>
                    <a:lnTo>
                      <a:pt x="94" y="2"/>
                    </a:lnTo>
                    <a:lnTo>
                      <a:pt x="102" y="4"/>
                    </a:lnTo>
                    <a:lnTo>
                      <a:pt x="109" y="9"/>
                    </a:lnTo>
                    <a:lnTo>
                      <a:pt x="115" y="13"/>
                    </a:lnTo>
                    <a:lnTo>
                      <a:pt x="123" y="20"/>
                    </a:lnTo>
                    <a:lnTo>
                      <a:pt x="129" y="27"/>
                    </a:lnTo>
                    <a:lnTo>
                      <a:pt x="136" y="35"/>
                    </a:lnTo>
                    <a:lnTo>
                      <a:pt x="145" y="54"/>
                    </a:lnTo>
                    <a:lnTo>
                      <a:pt x="153" y="77"/>
                    </a:lnTo>
                    <a:lnTo>
                      <a:pt x="159" y="103"/>
                    </a:lnTo>
                    <a:lnTo>
                      <a:pt x="160" y="132"/>
                    </a:lnTo>
                    <a:lnTo>
                      <a:pt x="160" y="152"/>
                    </a:lnTo>
                    <a:lnTo>
                      <a:pt x="159" y="170"/>
                    </a:lnTo>
                    <a:lnTo>
                      <a:pt x="156" y="188"/>
                    </a:lnTo>
                    <a:lnTo>
                      <a:pt x="151" y="205"/>
                    </a:lnTo>
                    <a:lnTo>
                      <a:pt x="145" y="222"/>
                    </a:lnTo>
                    <a:lnTo>
                      <a:pt x="139" y="236"/>
                    </a:lnTo>
                    <a:lnTo>
                      <a:pt x="131" y="249"/>
                    </a:lnTo>
                    <a:lnTo>
                      <a:pt x="122" y="261"/>
                    </a:lnTo>
                    <a:lnTo>
                      <a:pt x="111" y="254"/>
                    </a:lnTo>
                    <a:lnTo>
                      <a:pt x="89" y="246"/>
                    </a:lnTo>
                    <a:lnTo>
                      <a:pt x="81" y="244"/>
                    </a:lnTo>
                    <a:lnTo>
                      <a:pt x="72" y="243"/>
                    </a:lnTo>
                    <a:lnTo>
                      <a:pt x="55" y="244"/>
                    </a:lnTo>
                    <a:lnTo>
                      <a:pt x="40" y="248"/>
                    </a:lnTo>
                    <a:lnTo>
                      <a:pt x="26" y="253"/>
                    </a:lnTo>
                    <a:lnTo>
                      <a:pt x="21" y="243"/>
                    </a:lnTo>
                    <a:lnTo>
                      <a:pt x="15" y="231"/>
                    </a:lnTo>
                    <a:lnTo>
                      <a:pt x="7" y="209"/>
                    </a:lnTo>
                    <a:lnTo>
                      <a:pt x="3" y="183"/>
                    </a:lnTo>
                    <a:lnTo>
                      <a:pt x="0" y="153"/>
                    </a:lnTo>
                    <a:lnTo>
                      <a:pt x="1" y="126"/>
                    </a:lnTo>
                    <a:lnTo>
                      <a:pt x="6" y="98"/>
                    </a:lnTo>
                    <a:lnTo>
                      <a:pt x="12" y="74"/>
                    </a:lnTo>
                    <a:lnTo>
                      <a:pt x="21" y="51"/>
                    </a:lnTo>
                    <a:lnTo>
                      <a:pt x="34" y="31"/>
                    </a:lnTo>
                    <a:lnTo>
                      <a:pt x="40" y="23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61" y="7"/>
                    </a:lnTo>
                    <a:lnTo>
                      <a:pt x="69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7" name="Freeform 101"/>
              <p:cNvSpPr>
                <a:spLocks/>
              </p:cNvSpPr>
              <p:nvPr/>
            </p:nvSpPr>
            <p:spPr bwMode="auto">
              <a:xfrm rot="267133">
                <a:off x="6910" y="15214"/>
                <a:ext cx="140" cy="239"/>
              </a:xfrm>
              <a:custGeom>
                <a:avLst/>
                <a:gdLst>
                  <a:gd name="T0" fmla="*/ 72 w 140"/>
                  <a:gd name="T1" fmla="*/ 0 h 239"/>
                  <a:gd name="T2" fmla="*/ 72 w 140"/>
                  <a:gd name="T3" fmla="*/ 0 h 239"/>
                  <a:gd name="T4" fmla="*/ 79 w 140"/>
                  <a:gd name="T5" fmla="*/ 0 h 239"/>
                  <a:gd name="T6" fmla="*/ 86 w 140"/>
                  <a:gd name="T7" fmla="*/ 1 h 239"/>
                  <a:gd name="T8" fmla="*/ 93 w 140"/>
                  <a:gd name="T9" fmla="*/ 5 h 239"/>
                  <a:gd name="T10" fmla="*/ 99 w 140"/>
                  <a:gd name="T11" fmla="*/ 10 h 239"/>
                  <a:gd name="T12" fmla="*/ 105 w 140"/>
                  <a:gd name="T13" fmla="*/ 14 h 239"/>
                  <a:gd name="T14" fmla="*/ 111 w 140"/>
                  <a:gd name="T15" fmla="*/ 21 h 239"/>
                  <a:gd name="T16" fmla="*/ 122 w 140"/>
                  <a:gd name="T17" fmla="*/ 36 h 239"/>
                  <a:gd name="T18" fmla="*/ 130 w 140"/>
                  <a:gd name="T19" fmla="*/ 55 h 239"/>
                  <a:gd name="T20" fmla="*/ 136 w 140"/>
                  <a:gd name="T21" fmla="*/ 76 h 239"/>
                  <a:gd name="T22" fmla="*/ 140 w 140"/>
                  <a:gd name="T23" fmla="*/ 101 h 239"/>
                  <a:gd name="T24" fmla="*/ 140 w 140"/>
                  <a:gd name="T25" fmla="*/ 127 h 239"/>
                  <a:gd name="T26" fmla="*/ 140 w 140"/>
                  <a:gd name="T27" fmla="*/ 127 h 239"/>
                  <a:gd name="T28" fmla="*/ 140 w 140"/>
                  <a:gd name="T29" fmla="*/ 145 h 239"/>
                  <a:gd name="T30" fmla="*/ 137 w 140"/>
                  <a:gd name="T31" fmla="*/ 161 h 239"/>
                  <a:gd name="T32" fmla="*/ 134 w 140"/>
                  <a:gd name="T33" fmla="*/ 177 h 239"/>
                  <a:gd name="T34" fmla="*/ 130 w 140"/>
                  <a:gd name="T35" fmla="*/ 192 h 239"/>
                  <a:gd name="T36" fmla="*/ 125 w 140"/>
                  <a:gd name="T37" fmla="*/ 206 h 239"/>
                  <a:gd name="T38" fmla="*/ 119 w 140"/>
                  <a:gd name="T39" fmla="*/ 218 h 239"/>
                  <a:gd name="T40" fmla="*/ 111 w 140"/>
                  <a:gd name="T41" fmla="*/ 229 h 239"/>
                  <a:gd name="T42" fmla="*/ 103 w 140"/>
                  <a:gd name="T43" fmla="*/ 239 h 239"/>
                  <a:gd name="T44" fmla="*/ 103 w 140"/>
                  <a:gd name="T45" fmla="*/ 239 h 239"/>
                  <a:gd name="T46" fmla="*/ 80 w 140"/>
                  <a:gd name="T47" fmla="*/ 229 h 239"/>
                  <a:gd name="T48" fmla="*/ 80 w 140"/>
                  <a:gd name="T49" fmla="*/ 229 h 239"/>
                  <a:gd name="T50" fmla="*/ 66 w 140"/>
                  <a:gd name="T51" fmla="*/ 226 h 239"/>
                  <a:gd name="T52" fmla="*/ 54 w 140"/>
                  <a:gd name="T53" fmla="*/ 226 h 239"/>
                  <a:gd name="T54" fmla="*/ 40 w 140"/>
                  <a:gd name="T55" fmla="*/ 227 h 239"/>
                  <a:gd name="T56" fmla="*/ 29 w 140"/>
                  <a:gd name="T57" fmla="*/ 231 h 239"/>
                  <a:gd name="T58" fmla="*/ 29 w 140"/>
                  <a:gd name="T59" fmla="*/ 231 h 239"/>
                  <a:gd name="T60" fmla="*/ 21 w 140"/>
                  <a:gd name="T61" fmla="*/ 221 h 239"/>
                  <a:gd name="T62" fmla="*/ 17 w 140"/>
                  <a:gd name="T63" fmla="*/ 211 h 239"/>
                  <a:gd name="T64" fmla="*/ 12 w 140"/>
                  <a:gd name="T65" fmla="*/ 200 h 239"/>
                  <a:gd name="T66" fmla="*/ 8 w 140"/>
                  <a:gd name="T67" fmla="*/ 187 h 239"/>
                  <a:gd name="T68" fmla="*/ 4 w 140"/>
                  <a:gd name="T69" fmla="*/ 172 h 239"/>
                  <a:gd name="T70" fmla="*/ 1 w 140"/>
                  <a:gd name="T71" fmla="*/ 158 h 239"/>
                  <a:gd name="T72" fmla="*/ 1 w 140"/>
                  <a:gd name="T73" fmla="*/ 143 h 239"/>
                  <a:gd name="T74" fmla="*/ 0 w 140"/>
                  <a:gd name="T75" fmla="*/ 127 h 239"/>
                  <a:gd name="T76" fmla="*/ 0 w 140"/>
                  <a:gd name="T77" fmla="*/ 127 h 239"/>
                  <a:gd name="T78" fmla="*/ 1 w 140"/>
                  <a:gd name="T79" fmla="*/ 102 h 239"/>
                  <a:gd name="T80" fmla="*/ 6 w 140"/>
                  <a:gd name="T81" fmla="*/ 78 h 239"/>
                  <a:gd name="T82" fmla="*/ 14 w 140"/>
                  <a:gd name="T83" fmla="*/ 57 h 239"/>
                  <a:gd name="T84" fmla="*/ 21 w 140"/>
                  <a:gd name="T85" fmla="*/ 37 h 239"/>
                  <a:gd name="T86" fmla="*/ 32 w 140"/>
                  <a:gd name="T87" fmla="*/ 21 h 239"/>
                  <a:gd name="T88" fmla="*/ 38 w 140"/>
                  <a:gd name="T89" fmla="*/ 14 h 239"/>
                  <a:gd name="T90" fmla="*/ 45 w 140"/>
                  <a:gd name="T91" fmla="*/ 10 h 239"/>
                  <a:gd name="T92" fmla="*/ 51 w 140"/>
                  <a:gd name="T93" fmla="*/ 5 h 239"/>
                  <a:gd name="T94" fmla="*/ 59 w 140"/>
                  <a:gd name="T95" fmla="*/ 1 h 239"/>
                  <a:gd name="T96" fmla="*/ 65 w 140"/>
                  <a:gd name="T97" fmla="*/ 0 h 239"/>
                  <a:gd name="T98" fmla="*/ 72 w 140"/>
                  <a:gd name="T99" fmla="*/ 0 h 239"/>
                  <a:gd name="T100" fmla="*/ 72 w 140"/>
                  <a:gd name="T101" fmla="*/ 0 h 23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0"/>
                  <a:gd name="T154" fmla="*/ 0 h 239"/>
                  <a:gd name="T155" fmla="*/ 140 w 140"/>
                  <a:gd name="T156" fmla="*/ 239 h 23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0" h="239">
                    <a:moveTo>
                      <a:pt x="72" y="0"/>
                    </a:moveTo>
                    <a:lnTo>
                      <a:pt x="72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3" y="5"/>
                    </a:lnTo>
                    <a:lnTo>
                      <a:pt x="99" y="10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22" y="36"/>
                    </a:lnTo>
                    <a:lnTo>
                      <a:pt x="130" y="55"/>
                    </a:lnTo>
                    <a:lnTo>
                      <a:pt x="136" y="76"/>
                    </a:lnTo>
                    <a:lnTo>
                      <a:pt x="140" y="101"/>
                    </a:lnTo>
                    <a:lnTo>
                      <a:pt x="140" y="127"/>
                    </a:lnTo>
                    <a:lnTo>
                      <a:pt x="140" y="145"/>
                    </a:lnTo>
                    <a:lnTo>
                      <a:pt x="137" y="161"/>
                    </a:lnTo>
                    <a:lnTo>
                      <a:pt x="134" y="177"/>
                    </a:lnTo>
                    <a:lnTo>
                      <a:pt x="130" y="192"/>
                    </a:lnTo>
                    <a:lnTo>
                      <a:pt x="125" y="206"/>
                    </a:lnTo>
                    <a:lnTo>
                      <a:pt x="119" y="218"/>
                    </a:lnTo>
                    <a:lnTo>
                      <a:pt x="111" y="229"/>
                    </a:lnTo>
                    <a:lnTo>
                      <a:pt x="103" y="239"/>
                    </a:lnTo>
                    <a:lnTo>
                      <a:pt x="80" y="229"/>
                    </a:lnTo>
                    <a:lnTo>
                      <a:pt x="66" y="226"/>
                    </a:lnTo>
                    <a:lnTo>
                      <a:pt x="54" y="226"/>
                    </a:lnTo>
                    <a:lnTo>
                      <a:pt x="40" y="227"/>
                    </a:lnTo>
                    <a:lnTo>
                      <a:pt x="29" y="231"/>
                    </a:lnTo>
                    <a:lnTo>
                      <a:pt x="21" y="221"/>
                    </a:lnTo>
                    <a:lnTo>
                      <a:pt x="17" y="211"/>
                    </a:lnTo>
                    <a:lnTo>
                      <a:pt x="12" y="200"/>
                    </a:lnTo>
                    <a:lnTo>
                      <a:pt x="8" y="187"/>
                    </a:lnTo>
                    <a:lnTo>
                      <a:pt x="4" y="172"/>
                    </a:lnTo>
                    <a:lnTo>
                      <a:pt x="1" y="158"/>
                    </a:lnTo>
                    <a:lnTo>
                      <a:pt x="1" y="143"/>
                    </a:lnTo>
                    <a:lnTo>
                      <a:pt x="0" y="127"/>
                    </a:lnTo>
                    <a:lnTo>
                      <a:pt x="1" y="102"/>
                    </a:lnTo>
                    <a:lnTo>
                      <a:pt x="6" y="78"/>
                    </a:lnTo>
                    <a:lnTo>
                      <a:pt x="14" y="57"/>
                    </a:lnTo>
                    <a:lnTo>
                      <a:pt x="21" y="37"/>
                    </a:lnTo>
                    <a:lnTo>
                      <a:pt x="32" y="21"/>
                    </a:lnTo>
                    <a:lnTo>
                      <a:pt x="38" y="14"/>
                    </a:lnTo>
                    <a:lnTo>
                      <a:pt x="45" y="10"/>
                    </a:lnTo>
                    <a:lnTo>
                      <a:pt x="51" y="5"/>
                    </a:lnTo>
                    <a:lnTo>
                      <a:pt x="59" y="1"/>
                    </a:lnTo>
                    <a:lnTo>
                      <a:pt x="65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8" name="Freeform 102"/>
              <p:cNvSpPr>
                <a:spLocks/>
              </p:cNvSpPr>
              <p:nvPr/>
            </p:nvSpPr>
            <p:spPr bwMode="auto">
              <a:xfrm rot="267133">
                <a:off x="6914" y="15214"/>
                <a:ext cx="140" cy="143"/>
              </a:xfrm>
              <a:custGeom>
                <a:avLst/>
                <a:gdLst>
                  <a:gd name="T0" fmla="*/ 72 w 140"/>
                  <a:gd name="T1" fmla="*/ 21 h 143"/>
                  <a:gd name="T2" fmla="*/ 72 w 140"/>
                  <a:gd name="T3" fmla="*/ 21 h 143"/>
                  <a:gd name="T4" fmla="*/ 65 w 140"/>
                  <a:gd name="T5" fmla="*/ 23 h 143"/>
                  <a:gd name="T6" fmla="*/ 59 w 140"/>
                  <a:gd name="T7" fmla="*/ 24 h 143"/>
                  <a:gd name="T8" fmla="*/ 52 w 140"/>
                  <a:gd name="T9" fmla="*/ 27 h 143"/>
                  <a:gd name="T10" fmla="*/ 46 w 140"/>
                  <a:gd name="T11" fmla="*/ 31 h 143"/>
                  <a:gd name="T12" fmla="*/ 34 w 140"/>
                  <a:gd name="T13" fmla="*/ 42 h 143"/>
                  <a:gd name="T14" fmla="*/ 23 w 140"/>
                  <a:gd name="T15" fmla="*/ 57 h 143"/>
                  <a:gd name="T16" fmla="*/ 15 w 140"/>
                  <a:gd name="T17" fmla="*/ 75 h 143"/>
                  <a:gd name="T18" fmla="*/ 8 w 140"/>
                  <a:gd name="T19" fmla="*/ 96 h 143"/>
                  <a:gd name="T20" fmla="*/ 3 w 140"/>
                  <a:gd name="T21" fmla="*/ 118 h 143"/>
                  <a:gd name="T22" fmla="*/ 1 w 140"/>
                  <a:gd name="T23" fmla="*/ 143 h 143"/>
                  <a:gd name="T24" fmla="*/ 1 w 140"/>
                  <a:gd name="T25" fmla="*/ 143 h 143"/>
                  <a:gd name="T26" fmla="*/ 0 w 140"/>
                  <a:gd name="T27" fmla="*/ 127 h 143"/>
                  <a:gd name="T28" fmla="*/ 0 w 140"/>
                  <a:gd name="T29" fmla="*/ 127 h 143"/>
                  <a:gd name="T30" fmla="*/ 1 w 140"/>
                  <a:gd name="T31" fmla="*/ 102 h 143"/>
                  <a:gd name="T32" fmla="*/ 6 w 140"/>
                  <a:gd name="T33" fmla="*/ 78 h 143"/>
                  <a:gd name="T34" fmla="*/ 14 w 140"/>
                  <a:gd name="T35" fmla="*/ 57 h 143"/>
                  <a:gd name="T36" fmla="*/ 21 w 140"/>
                  <a:gd name="T37" fmla="*/ 37 h 143"/>
                  <a:gd name="T38" fmla="*/ 32 w 140"/>
                  <a:gd name="T39" fmla="*/ 21 h 143"/>
                  <a:gd name="T40" fmla="*/ 38 w 140"/>
                  <a:gd name="T41" fmla="*/ 14 h 143"/>
                  <a:gd name="T42" fmla="*/ 45 w 140"/>
                  <a:gd name="T43" fmla="*/ 10 h 143"/>
                  <a:gd name="T44" fmla="*/ 51 w 140"/>
                  <a:gd name="T45" fmla="*/ 5 h 143"/>
                  <a:gd name="T46" fmla="*/ 59 w 140"/>
                  <a:gd name="T47" fmla="*/ 1 h 143"/>
                  <a:gd name="T48" fmla="*/ 65 w 140"/>
                  <a:gd name="T49" fmla="*/ 0 h 143"/>
                  <a:gd name="T50" fmla="*/ 72 w 140"/>
                  <a:gd name="T51" fmla="*/ 0 h 143"/>
                  <a:gd name="T52" fmla="*/ 72 w 140"/>
                  <a:gd name="T53" fmla="*/ 0 h 143"/>
                  <a:gd name="T54" fmla="*/ 79 w 140"/>
                  <a:gd name="T55" fmla="*/ 0 h 143"/>
                  <a:gd name="T56" fmla="*/ 86 w 140"/>
                  <a:gd name="T57" fmla="*/ 1 h 143"/>
                  <a:gd name="T58" fmla="*/ 93 w 140"/>
                  <a:gd name="T59" fmla="*/ 5 h 143"/>
                  <a:gd name="T60" fmla="*/ 99 w 140"/>
                  <a:gd name="T61" fmla="*/ 10 h 143"/>
                  <a:gd name="T62" fmla="*/ 105 w 140"/>
                  <a:gd name="T63" fmla="*/ 14 h 143"/>
                  <a:gd name="T64" fmla="*/ 111 w 140"/>
                  <a:gd name="T65" fmla="*/ 21 h 143"/>
                  <a:gd name="T66" fmla="*/ 122 w 140"/>
                  <a:gd name="T67" fmla="*/ 36 h 143"/>
                  <a:gd name="T68" fmla="*/ 130 w 140"/>
                  <a:gd name="T69" fmla="*/ 55 h 143"/>
                  <a:gd name="T70" fmla="*/ 136 w 140"/>
                  <a:gd name="T71" fmla="*/ 76 h 143"/>
                  <a:gd name="T72" fmla="*/ 140 w 140"/>
                  <a:gd name="T73" fmla="*/ 101 h 143"/>
                  <a:gd name="T74" fmla="*/ 140 w 140"/>
                  <a:gd name="T75" fmla="*/ 127 h 143"/>
                  <a:gd name="T76" fmla="*/ 140 w 140"/>
                  <a:gd name="T77" fmla="*/ 127 h 143"/>
                  <a:gd name="T78" fmla="*/ 140 w 140"/>
                  <a:gd name="T79" fmla="*/ 133 h 143"/>
                  <a:gd name="T80" fmla="*/ 140 w 140"/>
                  <a:gd name="T81" fmla="*/ 133 h 143"/>
                  <a:gd name="T82" fmla="*/ 137 w 140"/>
                  <a:gd name="T83" fmla="*/ 110 h 143"/>
                  <a:gd name="T84" fmla="*/ 133 w 140"/>
                  <a:gd name="T85" fmla="*/ 89 h 143"/>
                  <a:gd name="T86" fmla="*/ 127 w 140"/>
                  <a:gd name="T87" fmla="*/ 70 h 143"/>
                  <a:gd name="T88" fmla="*/ 119 w 140"/>
                  <a:gd name="T89" fmla="*/ 53 h 143"/>
                  <a:gd name="T90" fmla="*/ 108 w 140"/>
                  <a:gd name="T91" fmla="*/ 40 h 143"/>
                  <a:gd name="T92" fmla="*/ 97 w 140"/>
                  <a:gd name="T93" fmla="*/ 29 h 143"/>
                  <a:gd name="T94" fmla="*/ 91 w 140"/>
                  <a:gd name="T95" fmla="*/ 26 h 143"/>
                  <a:gd name="T96" fmla="*/ 85 w 140"/>
                  <a:gd name="T97" fmla="*/ 24 h 143"/>
                  <a:gd name="T98" fmla="*/ 79 w 140"/>
                  <a:gd name="T99" fmla="*/ 23 h 143"/>
                  <a:gd name="T100" fmla="*/ 72 w 140"/>
                  <a:gd name="T101" fmla="*/ 21 h 143"/>
                  <a:gd name="T102" fmla="*/ 72 w 140"/>
                  <a:gd name="T103" fmla="*/ 21 h 14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"/>
                  <a:gd name="T157" fmla="*/ 0 h 143"/>
                  <a:gd name="T158" fmla="*/ 140 w 140"/>
                  <a:gd name="T159" fmla="*/ 143 h 14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" h="143">
                    <a:moveTo>
                      <a:pt x="72" y="21"/>
                    </a:moveTo>
                    <a:lnTo>
                      <a:pt x="72" y="21"/>
                    </a:lnTo>
                    <a:lnTo>
                      <a:pt x="65" y="23"/>
                    </a:lnTo>
                    <a:lnTo>
                      <a:pt x="59" y="24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34" y="42"/>
                    </a:lnTo>
                    <a:lnTo>
                      <a:pt x="23" y="57"/>
                    </a:lnTo>
                    <a:lnTo>
                      <a:pt x="15" y="75"/>
                    </a:lnTo>
                    <a:lnTo>
                      <a:pt x="8" y="96"/>
                    </a:lnTo>
                    <a:lnTo>
                      <a:pt x="3" y="118"/>
                    </a:lnTo>
                    <a:lnTo>
                      <a:pt x="1" y="143"/>
                    </a:lnTo>
                    <a:lnTo>
                      <a:pt x="0" y="127"/>
                    </a:lnTo>
                    <a:lnTo>
                      <a:pt x="1" y="102"/>
                    </a:lnTo>
                    <a:lnTo>
                      <a:pt x="6" y="78"/>
                    </a:lnTo>
                    <a:lnTo>
                      <a:pt x="14" y="57"/>
                    </a:lnTo>
                    <a:lnTo>
                      <a:pt x="21" y="37"/>
                    </a:lnTo>
                    <a:lnTo>
                      <a:pt x="32" y="21"/>
                    </a:lnTo>
                    <a:lnTo>
                      <a:pt x="38" y="14"/>
                    </a:lnTo>
                    <a:lnTo>
                      <a:pt x="45" y="10"/>
                    </a:lnTo>
                    <a:lnTo>
                      <a:pt x="51" y="5"/>
                    </a:lnTo>
                    <a:lnTo>
                      <a:pt x="59" y="1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3" y="5"/>
                    </a:lnTo>
                    <a:lnTo>
                      <a:pt x="99" y="10"/>
                    </a:lnTo>
                    <a:lnTo>
                      <a:pt x="105" y="14"/>
                    </a:lnTo>
                    <a:lnTo>
                      <a:pt x="111" y="21"/>
                    </a:lnTo>
                    <a:lnTo>
                      <a:pt x="122" y="36"/>
                    </a:lnTo>
                    <a:lnTo>
                      <a:pt x="130" y="55"/>
                    </a:lnTo>
                    <a:lnTo>
                      <a:pt x="136" y="76"/>
                    </a:lnTo>
                    <a:lnTo>
                      <a:pt x="140" y="101"/>
                    </a:lnTo>
                    <a:lnTo>
                      <a:pt x="140" y="127"/>
                    </a:lnTo>
                    <a:lnTo>
                      <a:pt x="140" y="133"/>
                    </a:lnTo>
                    <a:lnTo>
                      <a:pt x="137" y="110"/>
                    </a:lnTo>
                    <a:lnTo>
                      <a:pt x="133" y="89"/>
                    </a:lnTo>
                    <a:lnTo>
                      <a:pt x="127" y="70"/>
                    </a:lnTo>
                    <a:lnTo>
                      <a:pt x="119" y="53"/>
                    </a:lnTo>
                    <a:lnTo>
                      <a:pt x="108" y="40"/>
                    </a:lnTo>
                    <a:lnTo>
                      <a:pt x="97" y="29"/>
                    </a:lnTo>
                    <a:lnTo>
                      <a:pt x="91" y="26"/>
                    </a:lnTo>
                    <a:lnTo>
                      <a:pt x="85" y="24"/>
                    </a:lnTo>
                    <a:lnTo>
                      <a:pt x="79" y="23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9" name="Freeform 103"/>
              <p:cNvSpPr>
                <a:spLocks/>
              </p:cNvSpPr>
              <p:nvPr/>
            </p:nvSpPr>
            <p:spPr bwMode="auto">
              <a:xfrm rot="267133">
                <a:off x="6922" y="15134"/>
                <a:ext cx="140" cy="88"/>
              </a:xfrm>
              <a:custGeom>
                <a:avLst/>
                <a:gdLst>
                  <a:gd name="T0" fmla="*/ 0 w 140"/>
                  <a:gd name="T1" fmla="*/ 88 h 88"/>
                  <a:gd name="T2" fmla="*/ 0 w 140"/>
                  <a:gd name="T3" fmla="*/ 88 h 88"/>
                  <a:gd name="T4" fmla="*/ 4 w 140"/>
                  <a:gd name="T5" fmla="*/ 80 h 88"/>
                  <a:gd name="T6" fmla="*/ 14 w 140"/>
                  <a:gd name="T7" fmla="*/ 62 h 88"/>
                  <a:gd name="T8" fmla="*/ 21 w 140"/>
                  <a:gd name="T9" fmla="*/ 49 h 88"/>
                  <a:gd name="T10" fmla="*/ 29 w 140"/>
                  <a:gd name="T11" fmla="*/ 37 h 88"/>
                  <a:gd name="T12" fmla="*/ 40 w 140"/>
                  <a:gd name="T13" fmla="*/ 26 h 88"/>
                  <a:gd name="T14" fmla="*/ 51 w 140"/>
                  <a:gd name="T15" fmla="*/ 15 h 88"/>
                  <a:gd name="T16" fmla="*/ 51 w 140"/>
                  <a:gd name="T17" fmla="*/ 15 h 88"/>
                  <a:gd name="T18" fmla="*/ 62 w 140"/>
                  <a:gd name="T19" fmla="*/ 8 h 88"/>
                  <a:gd name="T20" fmla="*/ 72 w 140"/>
                  <a:gd name="T21" fmla="*/ 3 h 88"/>
                  <a:gd name="T22" fmla="*/ 83 w 140"/>
                  <a:gd name="T23" fmla="*/ 0 h 88"/>
                  <a:gd name="T24" fmla="*/ 94 w 140"/>
                  <a:gd name="T25" fmla="*/ 0 h 88"/>
                  <a:gd name="T26" fmla="*/ 103 w 140"/>
                  <a:gd name="T27" fmla="*/ 2 h 88"/>
                  <a:gd name="T28" fmla="*/ 113 w 140"/>
                  <a:gd name="T29" fmla="*/ 5 h 88"/>
                  <a:gd name="T30" fmla="*/ 120 w 140"/>
                  <a:gd name="T31" fmla="*/ 8 h 88"/>
                  <a:gd name="T32" fmla="*/ 127 w 140"/>
                  <a:gd name="T33" fmla="*/ 13 h 88"/>
                  <a:gd name="T34" fmla="*/ 133 w 140"/>
                  <a:gd name="T35" fmla="*/ 18 h 88"/>
                  <a:gd name="T36" fmla="*/ 137 w 140"/>
                  <a:gd name="T37" fmla="*/ 24 h 88"/>
                  <a:gd name="T38" fmla="*/ 139 w 140"/>
                  <a:gd name="T39" fmla="*/ 29 h 88"/>
                  <a:gd name="T40" fmla="*/ 140 w 140"/>
                  <a:gd name="T41" fmla="*/ 34 h 88"/>
                  <a:gd name="T42" fmla="*/ 139 w 140"/>
                  <a:gd name="T43" fmla="*/ 39 h 88"/>
                  <a:gd name="T44" fmla="*/ 136 w 140"/>
                  <a:gd name="T45" fmla="*/ 42 h 88"/>
                  <a:gd name="T46" fmla="*/ 130 w 140"/>
                  <a:gd name="T47" fmla="*/ 46 h 88"/>
                  <a:gd name="T48" fmla="*/ 122 w 140"/>
                  <a:gd name="T49" fmla="*/ 46 h 88"/>
                  <a:gd name="T50" fmla="*/ 122 w 140"/>
                  <a:gd name="T51" fmla="*/ 46 h 88"/>
                  <a:gd name="T52" fmla="*/ 111 w 140"/>
                  <a:gd name="T53" fmla="*/ 42 h 88"/>
                  <a:gd name="T54" fmla="*/ 102 w 140"/>
                  <a:gd name="T55" fmla="*/ 37 h 88"/>
                  <a:gd name="T56" fmla="*/ 88 w 140"/>
                  <a:gd name="T57" fmla="*/ 28 h 88"/>
                  <a:gd name="T58" fmla="*/ 82 w 140"/>
                  <a:gd name="T59" fmla="*/ 24 h 88"/>
                  <a:gd name="T60" fmla="*/ 74 w 140"/>
                  <a:gd name="T61" fmla="*/ 23 h 88"/>
                  <a:gd name="T62" fmla="*/ 65 w 140"/>
                  <a:gd name="T63" fmla="*/ 26 h 88"/>
                  <a:gd name="T64" fmla="*/ 54 w 140"/>
                  <a:gd name="T65" fmla="*/ 33 h 88"/>
                  <a:gd name="T66" fmla="*/ 54 w 140"/>
                  <a:gd name="T67" fmla="*/ 33 h 88"/>
                  <a:gd name="T68" fmla="*/ 42 w 140"/>
                  <a:gd name="T69" fmla="*/ 41 h 88"/>
                  <a:gd name="T70" fmla="*/ 31 w 140"/>
                  <a:gd name="T71" fmla="*/ 50 h 88"/>
                  <a:gd name="T72" fmla="*/ 21 w 140"/>
                  <a:gd name="T73" fmla="*/ 60 h 88"/>
                  <a:gd name="T74" fmla="*/ 14 w 140"/>
                  <a:gd name="T75" fmla="*/ 68 h 88"/>
                  <a:gd name="T76" fmla="*/ 3 w 140"/>
                  <a:gd name="T77" fmla="*/ 83 h 88"/>
                  <a:gd name="T78" fmla="*/ 0 w 140"/>
                  <a:gd name="T79" fmla="*/ 88 h 88"/>
                  <a:gd name="T80" fmla="*/ 0 w 140"/>
                  <a:gd name="T81" fmla="*/ 88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0"/>
                  <a:gd name="T124" fmla="*/ 0 h 88"/>
                  <a:gd name="T125" fmla="*/ 140 w 140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0" h="88">
                    <a:moveTo>
                      <a:pt x="0" y="88"/>
                    </a:moveTo>
                    <a:lnTo>
                      <a:pt x="0" y="88"/>
                    </a:lnTo>
                    <a:lnTo>
                      <a:pt x="4" y="80"/>
                    </a:lnTo>
                    <a:lnTo>
                      <a:pt x="14" y="62"/>
                    </a:lnTo>
                    <a:lnTo>
                      <a:pt x="21" y="49"/>
                    </a:lnTo>
                    <a:lnTo>
                      <a:pt x="29" y="37"/>
                    </a:lnTo>
                    <a:lnTo>
                      <a:pt x="40" y="26"/>
                    </a:lnTo>
                    <a:lnTo>
                      <a:pt x="51" y="15"/>
                    </a:lnTo>
                    <a:lnTo>
                      <a:pt x="62" y="8"/>
                    </a:lnTo>
                    <a:lnTo>
                      <a:pt x="72" y="3"/>
                    </a:lnTo>
                    <a:lnTo>
                      <a:pt x="83" y="0"/>
                    </a:lnTo>
                    <a:lnTo>
                      <a:pt x="94" y="0"/>
                    </a:lnTo>
                    <a:lnTo>
                      <a:pt x="103" y="2"/>
                    </a:lnTo>
                    <a:lnTo>
                      <a:pt x="113" y="5"/>
                    </a:lnTo>
                    <a:lnTo>
                      <a:pt x="120" y="8"/>
                    </a:lnTo>
                    <a:lnTo>
                      <a:pt x="127" y="13"/>
                    </a:lnTo>
                    <a:lnTo>
                      <a:pt x="133" y="18"/>
                    </a:lnTo>
                    <a:lnTo>
                      <a:pt x="137" y="24"/>
                    </a:lnTo>
                    <a:lnTo>
                      <a:pt x="139" y="29"/>
                    </a:lnTo>
                    <a:lnTo>
                      <a:pt x="140" y="34"/>
                    </a:lnTo>
                    <a:lnTo>
                      <a:pt x="139" y="39"/>
                    </a:lnTo>
                    <a:lnTo>
                      <a:pt x="136" y="42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1" y="42"/>
                    </a:lnTo>
                    <a:lnTo>
                      <a:pt x="102" y="37"/>
                    </a:lnTo>
                    <a:lnTo>
                      <a:pt x="88" y="28"/>
                    </a:lnTo>
                    <a:lnTo>
                      <a:pt x="82" y="24"/>
                    </a:lnTo>
                    <a:lnTo>
                      <a:pt x="74" y="23"/>
                    </a:lnTo>
                    <a:lnTo>
                      <a:pt x="65" y="26"/>
                    </a:lnTo>
                    <a:lnTo>
                      <a:pt x="54" y="33"/>
                    </a:lnTo>
                    <a:lnTo>
                      <a:pt x="42" y="41"/>
                    </a:lnTo>
                    <a:lnTo>
                      <a:pt x="31" y="50"/>
                    </a:lnTo>
                    <a:lnTo>
                      <a:pt x="21" y="60"/>
                    </a:lnTo>
                    <a:lnTo>
                      <a:pt x="14" y="68"/>
                    </a:lnTo>
                    <a:lnTo>
                      <a:pt x="3" y="83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A610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0" name="Freeform 104"/>
              <p:cNvSpPr>
                <a:spLocks/>
              </p:cNvSpPr>
              <p:nvPr/>
            </p:nvSpPr>
            <p:spPr bwMode="auto">
              <a:xfrm rot="267133">
                <a:off x="6878" y="15435"/>
                <a:ext cx="147" cy="39"/>
              </a:xfrm>
              <a:custGeom>
                <a:avLst/>
                <a:gdLst>
                  <a:gd name="T0" fmla="*/ 147 w 147"/>
                  <a:gd name="T1" fmla="*/ 27 h 39"/>
                  <a:gd name="T2" fmla="*/ 147 w 147"/>
                  <a:gd name="T3" fmla="*/ 27 h 39"/>
                  <a:gd name="T4" fmla="*/ 142 w 147"/>
                  <a:gd name="T5" fmla="*/ 24 h 39"/>
                  <a:gd name="T6" fmla="*/ 133 w 147"/>
                  <a:gd name="T7" fmla="*/ 17 h 39"/>
                  <a:gd name="T8" fmla="*/ 118 w 147"/>
                  <a:gd name="T9" fmla="*/ 9 h 39"/>
                  <a:gd name="T10" fmla="*/ 99 w 147"/>
                  <a:gd name="T11" fmla="*/ 3 h 39"/>
                  <a:gd name="T12" fmla="*/ 88 w 147"/>
                  <a:gd name="T13" fmla="*/ 1 h 39"/>
                  <a:gd name="T14" fmla="*/ 76 w 147"/>
                  <a:gd name="T15" fmla="*/ 0 h 39"/>
                  <a:gd name="T16" fmla="*/ 64 w 147"/>
                  <a:gd name="T17" fmla="*/ 1 h 39"/>
                  <a:gd name="T18" fmla="*/ 51 w 147"/>
                  <a:gd name="T19" fmla="*/ 3 h 39"/>
                  <a:gd name="T20" fmla="*/ 39 w 147"/>
                  <a:gd name="T21" fmla="*/ 8 h 39"/>
                  <a:gd name="T22" fmla="*/ 26 w 147"/>
                  <a:gd name="T23" fmla="*/ 16 h 39"/>
                  <a:gd name="T24" fmla="*/ 13 w 147"/>
                  <a:gd name="T25" fmla="*/ 26 h 39"/>
                  <a:gd name="T26" fmla="*/ 0 w 147"/>
                  <a:gd name="T27" fmla="*/ 39 h 39"/>
                  <a:gd name="T28" fmla="*/ 0 w 147"/>
                  <a:gd name="T29" fmla="*/ 39 h 39"/>
                  <a:gd name="T30" fmla="*/ 9 w 147"/>
                  <a:gd name="T31" fmla="*/ 30 h 39"/>
                  <a:gd name="T32" fmla="*/ 20 w 147"/>
                  <a:gd name="T33" fmla="*/ 24 h 39"/>
                  <a:gd name="T34" fmla="*/ 37 w 147"/>
                  <a:gd name="T35" fmla="*/ 16 h 39"/>
                  <a:gd name="T36" fmla="*/ 47 w 147"/>
                  <a:gd name="T37" fmla="*/ 14 h 39"/>
                  <a:gd name="T38" fmla="*/ 57 w 147"/>
                  <a:gd name="T39" fmla="*/ 11 h 39"/>
                  <a:gd name="T40" fmla="*/ 70 w 147"/>
                  <a:gd name="T41" fmla="*/ 11 h 39"/>
                  <a:gd name="T42" fmla="*/ 82 w 147"/>
                  <a:gd name="T43" fmla="*/ 9 h 39"/>
                  <a:gd name="T44" fmla="*/ 98 w 147"/>
                  <a:gd name="T45" fmla="*/ 11 h 39"/>
                  <a:gd name="T46" fmla="*/ 111 w 147"/>
                  <a:gd name="T47" fmla="*/ 14 h 39"/>
                  <a:gd name="T48" fmla="*/ 128 w 147"/>
                  <a:gd name="T49" fmla="*/ 19 h 39"/>
                  <a:gd name="T50" fmla="*/ 147 w 147"/>
                  <a:gd name="T51" fmla="*/ 27 h 39"/>
                  <a:gd name="T52" fmla="*/ 147 w 147"/>
                  <a:gd name="T53" fmla="*/ 27 h 3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7"/>
                  <a:gd name="T82" fmla="*/ 0 h 39"/>
                  <a:gd name="T83" fmla="*/ 147 w 147"/>
                  <a:gd name="T84" fmla="*/ 39 h 3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7" h="39">
                    <a:moveTo>
                      <a:pt x="147" y="27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3" y="17"/>
                    </a:lnTo>
                    <a:lnTo>
                      <a:pt x="118" y="9"/>
                    </a:lnTo>
                    <a:lnTo>
                      <a:pt x="99" y="3"/>
                    </a:lnTo>
                    <a:lnTo>
                      <a:pt x="88" y="1"/>
                    </a:lnTo>
                    <a:lnTo>
                      <a:pt x="76" y="0"/>
                    </a:lnTo>
                    <a:lnTo>
                      <a:pt x="64" y="1"/>
                    </a:lnTo>
                    <a:lnTo>
                      <a:pt x="51" y="3"/>
                    </a:lnTo>
                    <a:lnTo>
                      <a:pt x="39" y="8"/>
                    </a:lnTo>
                    <a:lnTo>
                      <a:pt x="26" y="16"/>
                    </a:lnTo>
                    <a:lnTo>
                      <a:pt x="13" y="26"/>
                    </a:lnTo>
                    <a:lnTo>
                      <a:pt x="0" y="39"/>
                    </a:lnTo>
                    <a:lnTo>
                      <a:pt x="9" y="30"/>
                    </a:lnTo>
                    <a:lnTo>
                      <a:pt x="20" y="24"/>
                    </a:lnTo>
                    <a:lnTo>
                      <a:pt x="37" y="16"/>
                    </a:lnTo>
                    <a:lnTo>
                      <a:pt x="47" y="14"/>
                    </a:lnTo>
                    <a:lnTo>
                      <a:pt x="57" y="11"/>
                    </a:lnTo>
                    <a:lnTo>
                      <a:pt x="70" y="11"/>
                    </a:lnTo>
                    <a:lnTo>
                      <a:pt x="82" y="9"/>
                    </a:lnTo>
                    <a:lnTo>
                      <a:pt x="98" y="11"/>
                    </a:lnTo>
                    <a:lnTo>
                      <a:pt x="111" y="14"/>
                    </a:lnTo>
                    <a:lnTo>
                      <a:pt x="128" y="19"/>
                    </a:lnTo>
                    <a:lnTo>
                      <a:pt x="147" y="27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1" name="Freeform 105"/>
              <p:cNvSpPr>
                <a:spLocks/>
              </p:cNvSpPr>
              <p:nvPr/>
            </p:nvSpPr>
            <p:spPr bwMode="auto">
              <a:xfrm rot="267133">
                <a:off x="6942" y="15300"/>
                <a:ext cx="80" cy="114"/>
              </a:xfrm>
              <a:custGeom>
                <a:avLst/>
                <a:gdLst>
                  <a:gd name="T0" fmla="*/ 80 w 80"/>
                  <a:gd name="T1" fmla="*/ 55 h 114"/>
                  <a:gd name="T2" fmla="*/ 80 w 80"/>
                  <a:gd name="T3" fmla="*/ 55 h 114"/>
                  <a:gd name="T4" fmla="*/ 80 w 80"/>
                  <a:gd name="T5" fmla="*/ 67 h 114"/>
                  <a:gd name="T6" fmla="*/ 79 w 80"/>
                  <a:gd name="T7" fmla="*/ 76 h 114"/>
                  <a:gd name="T8" fmla="*/ 76 w 80"/>
                  <a:gd name="T9" fmla="*/ 88 h 114"/>
                  <a:gd name="T10" fmla="*/ 71 w 80"/>
                  <a:gd name="T11" fmla="*/ 96 h 114"/>
                  <a:gd name="T12" fmla="*/ 65 w 80"/>
                  <a:gd name="T13" fmla="*/ 102 h 114"/>
                  <a:gd name="T14" fmla="*/ 59 w 80"/>
                  <a:gd name="T15" fmla="*/ 109 h 114"/>
                  <a:gd name="T16" fmla="*/ 51 w 80"/>
                  <a:gd name="T17" fmla="*/ 112 h 114"/>
                  <a:gd name="T18" fmla="*/ 43 w 80"/>
                  <a:gd name="T19" fmla="*/ 114 h 114"/>
                  <a:gd name="T20" fmla="*/ 43 w 80"/>
                  <a:gd name="T21" fmla="*/ 114 h 114"/>
                  <a:gd name="T22" fmla="*/ 35 w 80"/>
                  <a:gd name="T23" fmla="*/ 114 h 114"/>
                  <a:gd name="T24" fmla="*/ 28 w 80"/>
                  <a:gd name="T25" fmla="*/ 111 h 114"/>
                  <a:gd name="T26" fmla="*/ 20 w 80"/>
                  <a:gd name="T27" fmla="*/ 106 h 114"/>
                  <a:gd name="T28" fmla="*/ 14 w 80"/>
                  <a:gd name="T29" fmla="*/ 99 h 114"/>
                  <a:gd name="T30" fmla="*/ 8 w 80"/>
                  <a:gd name="T31" fmla="*/ 91 h 114"/>
                  <a:gd name="T32" fmla="*/ 4 w 80"/>
                  <a:gd name="T33" fmla="*/ 81 h 114"/>
                  <a:gd name="T34" fmla="*/ 1 w 80"/>
                  <a:gd name="T35" fmla="*/ 70 h 114"/>
                  <a:gd name="T36" fmla="*/ 0 w 80"/>
                  <a:gd name="T37" fmla="*/ 59 h 114"/>
                  <a:gd name="T38" fmla="*/ 0 w 80"/>
                  <a:gd name="T39" fmla="*/ 59 h 114"/>
                  <a:gd name="T40" fmla="*/ 0 w 80"/>
                  <a:gd name="T41" fmla="*/ 47 h 114"/>
                  <a:gd name="T42" fmla="*/ 1 w 80"/>
                  <a:gd name="T43" fmla="*/ 37 h 114"/>
                  <a:gd name="T44" fmla="*/ 4 w 80"/>
                  <a:gd name="T45" fmla="*/ 28 h 114"/>
                  <a:gd name="T46" fmla="*/ 9 w 80"/>
                  <a:gd name="T47" fmla="*/ 18 h 114"/>
                  <a:gd name="T48" fmla="*/ 15 w 80"/>
                  <a:gd name="T49" fmla="*/ 11 h 114"/>
                  <a:gd name="T50" fmla="*/ 21 w 80"/>
                  <a:gd name="T51" fmla="*/ 5 h 114"/>
                  <a:gd name="T52" fmla="*/ 29 w 80"/>
                  <a:gd name="T53" fmla="*/ 2 h 114"/>
                  <a:gd name="T54" fmla="*/ 37 w 80"/>
                  <a:gd name="T55" fmla="*/ 0 h 114"/>
                  <a:gd name="T56" fmla="*/ 37 w 80"/>
                  <a:gd name="T57" fmla="*/ 0 h 114"/>
                  <a:gd name="T58" fmla="*/ 45 w 80"/>
                  <a:gd name="T59" fmla="*/ 2 h 114"/>
                  <a:gd name="T60" fmla="*/ 52 w 80"/>
                  <a:gd name="T61" fmla="*/ 3 h 114"/>
                  <a:gd name="T62" fmla="*/ 60 w 80"/>
                  <a:gd name="T63" fmla="*/ 8 h 114"/>
                  <a:gd name="T64" fmla="*/ 66 w 80"/>
                  <a:gd name="T65" fmla="*/ 15 h 114"/>
                  <a:gd name="T66" fmla="*/ 72 w 80"/>
                  <a:gd name="T67" fmla="*/ 23 h 114"/>
                  <a:gd name="T68" fmla="*/ 76 w 80"/>
                  <a:gd name="T69" fmla="*/ 32 h 114"/>
                  <a:gd name="T70" fmla="*/ 79 w 80"/>
                  <a:gd name="T71" fmla="*/ 44 h 114"/>
                  <a:gd name="T72" fmla="*/ 80 w 80"/>
                  <a:gd name="T73" fmla="*/ 55 h 114"/>
                  <a:gd name="T74" fmla="*/ 80 w 80"/>
                  <a:gd name="T75" fmla="*/ 55 h 1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0"/>
                  <a:gd name="T115" fmla="*/ 0 h 114"/>
                  <a:gd name="T116" fmla="*/ 80 w 80"/>
                  <a:gd name="T117" fmla="*/ 114 h 1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0" h="114">
                    <a:moveTo>
                      <a:pt x="80" y="55"/>
                    </a:moveTo>
                    <a:lnTo>
                      <a:pt x="80" y="55"/>
                    </a:lnTo>
                    <a:lnTo>
                      <a:pt x="80" y="67"/>
                    </a:lnTo>
                    <a:lnTo>
                      <a:pt x="79" y="76"/>
                    </a:lnTo>
                    <a:lnTo>
                      <a:pt x="76" y="88"/>
                    </a:lnTo>
                    <a:lnTo>
                      <a:pt x="71" y="96"/>
                    </a:lnTo>
                    <a:lnTo>
                      <a:pt x="65" y="102"/>
                    </a:lnTo>
                    <a:lnTo>
                      <a:pt x="59" y="109"/>
                    </a:lnTo>
                    <a:lnTo>
                      <a:pt x="51" y="112"/>
                    </a:lnTo>
                    <a:lnTo>
                      <a:pt x="43" y="114"/>
                    </a:lnTo>
                    <a:lnTo>
                      <a:pt x="35" y="114"/>
                    </a:lnTo>
                    <a:lnTo>
                      <a:pt x="28" y="111"/>
                    </a:lnTo>
                    <a:lnTo>
                      <a:pt x="20" y="106"/>
                    </a:lnTo>
                    <a:lnTo>
                      <a:pt x="14" y="99"/>
                    </a:lnTo>
                    <a:lnTo>
                      <a:pt x="8" y="91"/>
                    </a:lnTo>
                    <a:lnTo>
                      <a:pt x="4" y="81"/>
                    </a:lnTo>
                    <a:lnTo>
                      <a:pt x="1" y="70"/>
                    </a:lnTo>
                    <a:lnTo>
                      <a:pt x="0" y="59"/>
                    </a:lnTo>
                    <a:lnTo>
                      <a:pt x="0" y="47"/>
                    </a:lnTo>
                    <a:lnTo>
                      <a:pt x="1" y="37"/>
                    </a:lnTo>
                    <a:lnTo>
                      <a:pt x="4" y="28"/>
                    </a:lnTo>
                    <a:lnTo>
                      <a:pt x="9" y="18"/>
                    </a:lnTo>
                    <a:lnTo>
                      <a:pt x="15" y="11"/>
                    </a:lnTo>
                    <a:lnTo>
                      <a:pt x="21" y="5"/>
                    </a:lnTo>
                    <a:lnTo>
                      <a:pt x="29" y="2"/>
                    </a:lnTo>
                    <a:lnTo>
                      <a:pt x="37" y="0"/>
                    </a:lnTo>
                    <a:lnTo>
                      <a:pt x="45" y="2"/>
                    </a:lnTo>
                    <a:lnTo>
                      <a:pt x="52" y="3"/>
                    </a:lnTo>
                    <a:lnTo>
                      <a:pt x="60" y="8"/>
                    </a:lnTo>
                    <a:lnTo>
                      <a:pt x="66" y="15"/>
                    </a:lnTo>
                    <a:lnTo>
                      <a:pt x="72" y="23"/>
                    </a:lnTo>
                    <a:lnTo>
                      <a:pt x="76" y="32"/>
                    </a:lnTo>
                    <a:lnTo>
                      <a:pt x="79" y="44"/>
                    </a:lnTo>
                    <a:lnTo>
                      <a:pt x="80" y="55"/>
                    </a:lnTo>
                    <a:close/>
                  </a:path>
                </a:pathLst>
              </a:custGeom>
              <a:solidFill>
                <a:srgbClr val="203E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2" name="Freeform 106"/>
              <p:cNvSpPr>
                <a:spLocks/>
              </p:cNvSpPr>
              <p:nvPr/>
            </p:nvSpPr>
            <p:spPr bwMode="auto">
              <a:xfrm rot="267133">
                <a:off x="6950" y="15311"/>
                <a:ext cx="64" cy="91"/>
              </a:xfrm>
              <a:custGeom>
                <a:avLst/>
                <a:gdLst>
                  <a:gd name="T0" fmla="*/ 64 w 64"/>
                  <a:gd name="T1" fmla="*/ 44 h 91"/>
                  <a:gd name="T2" fmla="*/ 64 w 64"/>
                  <a:gd name="T3" fmla="*/ 44 h 91"/>
                  <a:gd name="T4" fmla="*/ 64 w 64"/>
                  <a:gd name="T5" fmla="*/ 54 h 91"/>
                  <a:gd name="T6" fmla="*/ 63 w 64"/>
                  <a:gd name="T7" fmla="*/ 62 h 91"/>
                  <a:gd name="T8" fmla="*/ 60 w 64"/>
                  <a:gd name="T9" fmla="*/ 70 h 91"/>
                  <a:gd name="T10" fmla="*/ 57 w 64"/>
                  <a:gd name="T11" fmla="*/ 77 h 91"/>
                  <a:gd name="T12" fmla="*/ 52 w 64"/>
                  <a:gd name="T13" fmla="*/ 83 h 91"/>
                  <a:gd name="T14" fmla="*/ 46 w 64"/>
                  <a:gd name="T15" fmla="*/ 87 h 91"/>
                  <a:gd name="T16" fmla="*/ 41 w 64"/>
                  <a:gd name="T17" fmla="*/ 90 h 91"/>
                  <a:gd name="T18" fmla="*/ 34 w 64"/>
                  <a:gd name="T19" fmla="*/ 91 h 91"/>
                  <a:gd name="T20" fmla="*/ 34 w 64"/>
                  <a:gd name="T21" fmla="*/ 91 h 91"/>
                  <a:gd name="T22" fmla="*/ 27 w 64"/>
                  <a:gd name="T23" fmla="*/ 91 h 91"/>
                  <a:gd name="T24" fmla="*/ 21 w 64"/>
                  <a:gd name="T25" fmla="*/ 88 h 91"/>
                  <a:gd name="T26" fmla="*/ 17 w 64"/>
                  <a:gd name="T27" fmla="*/ 85 h 91"/>
                  <a:gd name="T28" fmla="*/ 10 w 64"/>
                  <a:gd name="T29" fmla="*/ 80 h 91"/>
                  <a:gd name="T30" fmla="*/ 7 w 64"/>
                  <a:gd name="T31" fmla="*/ 74 h 91"/>
                  <a:gd name="T32" fmla="*/ 3 w 64"/>
                  <a:gd name="T33" fmla="*/ 65 h 91"/>
                  <a:gd name="T34" fmla="*/ 1 w 64"/>
                  <a:gd name="T35" fmla="*/ 57 h 91"/>
                  <a:gd name="T36" fmla="*/ 0 w 64"/>
                  <a:gd name="T37" fmla="*/ 48 h 91"/>
                  <a:gd name="T38" fmla="*/ 0 w 64"/>
                  <a:gd name="T39" fmla="*/ 48 h 91"/>
                  <a:gd name="T40" fmla="*/ 0 w 64"/>
                  <a:gd name="T41" fmla="*/ 39 h 91"/>
                  <a:gd name="T42" fmla="*/ 1 w 64"/>
                  <a:gd name="T43" fmla="*/ 30 h 91"/>
                  <a:gd name="T44" fmla="*/ 4 w 64"/>
                  <a:gd name="T45" fmla="*/ 21 h 91"/>
                  <a:gd name="T46" fmla="*/ 7 w 64"/>
                  <a:gd name="T47" fmla="*/ 15 h 91"/>
                  <a:gd name="T48" fmla="*/ 12 w 64"/>
                  <a:gd name="T49" fmla="*/ 10 h 91"/>
                  <a:gd name="T50" fmla="*/ 18 w 64"/>
                  <a:gd name="T51" fmla="*/ 5 h 91"/>
                  <a:gd name="T52" fmla="*/ 23 w 64"/>
                  <a:gd name="T53" fmla="*/ 2 h 91"/>
                  <a:gd name="T54" fmla="*/ 30 w 64"/>
                  <a:gd name="T55" fmla="*/ 0 h 91"/>
                  <a:gd name="T56" fmla="*/ 30 w 64"/>
                  <a:gd name="T57" fmla="*/ 0 h 91"/>
                  <a:gd name="T58" fmla="*/ 37 w 64"/>
                  <a:gd name="T59" fmla="*/ 2 h 91"/>
                  <a:gd name="T60" fmla="*/ 43 w 64"/>
                  <a:gd name="T61" fmla="*/ 4 h 91"/>
                  <a:gd name="T62" fmla="*/ 47 w 64"/>
                  <a:gd name="T63" fmla="*/ 7 h 91"/>
                  <a:gd name="T64" fmla="*/ 54 w 64"/>
                  <a:gd name="T65" fmla="*/ 13 h 91"/>
                  <a:gd name="T66" fmla="*/ 57 w 64"/>
                  <a:gd name="T67" fmla="*/ 20 h 91"/>
                  <a:gd name="T68" fmla="*/ 61 w 64"/>
                  <a:gd name="T69" fmla="*/ 26 h 91"/>
                  <a:gd name="T70" fmla="*/ 63 w 64"/>
                  <a:gd name="T71" fmla="*/ 34 h 91"/>
                  <a:gd name="T72" fmla="*/ 64 w 64"/>
                  <a:gd name="T73" fmla="*/ 44 h 91"/>
                  <a:gd name="T74" fmla="*/ 64 w 64"/>
                  <a:gd name="T75" fmla="*/ 44 h 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"/>
                  <a:gd name="T115" fmla="*/ 0 h 91"/>
                  <a:gd name="T116" fmla="*/ 64 w 64"/>
                  <a:gd name="T117" fmla="*/ 91 h 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" h="91">
                    <a:moveTo>
                      <a:pt x="64" y="44"/>
                    </a:moveTo>
                    <a:lnTo>
                      <a:pt x="64" y="44"/>
                    </a:lnTo>
                    <a:lnTo>
                      <a:pt x="64" y="54"/>
                    </a:lnTo>
                    <a:lnTo>
                      <a:pt x="63" y="62"/>
                    </a:lnTo>
                    <a:lnTo>
                      <a:pt x="60" y="70"/>
                    </a:lnTo>
                    <a:lnTo>
                      <a:pt x="57" y="77"/>
                    </a:lnTo>
                    <a:lnTo>
                      <a:pt x="52" y="83"/>
                    </a:lnTo>
                    <a:lnTo>
                      <a:pt x="46" y="87"/>
                    </a:lnTo>
                    <a:lnTo>
                      <a:pt x="41" y="90"/>
                    </a:lnTo>
                    <a:lnTo>
                      <a:pt x="34" y="91"/>
                    </a:lnTo>
                    <a:lnTo>
                      <a:pt x="27" y="91"/>
                    </a:lnTo>
                    <a:lnTo>
                      <a:pt x="21" y="88"/>
                    </a:lnTo>
                    <a:lnTo>
                      <a:pt x="17" y="85"/>
                    </a:lnTo>
                    <a:lnTo>
                      <a:pt x="10" y="80"/>
                    </a:lnTo>
                    <a:lnTo>
                      <a:pt x="7" y="74"/>
                    </a:lnTo>
                    <a:lnTo>
                      <a:pt x="3" y="65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0" y="39"/>
                    </a:lnTo>
                    <a:lnTo>
                      <a:pt x="1" y="30"/>
                    </a:lnTo>
                    <a:lnTo>
                      <a:pt x="4" y="21"/>
                    </a:lnTo>
                    <a:lnTo>
                      <a:pt x="7" y="15"/>
                    </a:lnTo>
                    <a:lnTo>
                      <a:pt x="12" y="10"/>
                    </a:lnTo>
                    <a:lnTo>
                      <a:pt x="18" y="5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37" y="2"/>
                    </a:lnTo>
                    <a:lnTo>
                      <a:pt x="43" y="4"/>
                    </a:lnTo>
                    <a:lnTo>
                      <a:pt x="47" y="7"/>
                    </a:lnTo>
                    <a:lnTo>
                      <a:pt x="54" y="13"/>
                    </a:lnTo>
                    <a:lnTo>
                      <a:pt x="57" y="20"/>
                    </a:lnTo>
                    <a:lnTo>
                      <a:pt x="61" y="26"/>
                    </a:lnTo>
                    <a:lnTo>
                      <a:pt x="63" y="34"/>
                    </a:lnTo>
                    <a:lnTo>
                      <a:pt x="64" y="44"/>
                    </a:lnTo>
                    <a:close/>
                  </a:path>
                </a:pathLst>
              </a:custGeom>
              <a:solidFill>
                <a:srgbClr val="3261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3" name="Freeform 107"/>
              <p:cNvSpPr>
                <a:spLocks/>
              </p:cNvSpPr>
              <p:nvPr/>
            </p:nvSpPr>
            <p:spPr bwMode="auto">
              <a:xfrm rot="267133">
                <a:off x="6960" y="15331"/>
                <a:ext cx="44" cy="57"/>
              </a:xfrm>
              <a:custGeom>
                <a:avLst/>
                <a:gdLst>
                  <a:gd name="T0" fmla="*/ 44 w 44"/>
                  <a:gd name="T1" fmla="*/ 28 h 57"/>
                  <a:gd name="T2" fmla="*/ 44 w 44"/>
                  <a:gd name="T3" fmla="*/ 28 h 57"/>
                  <a:gd name="T4" fmla="*/ 42 w 44"/>
                  <a:gd name="T5" fmla="*/ 37 h 57"/>
                  <a:gd name="T6" fmla="*/ 37 w 44"/>
                  <a:gd name="T7" fmla="*/ 47 h 57"/>
                  <a:gd name="T8" fmla="*/ 31 w 44"/>
                  <a:gd name="T9" fmla="*/ 54 h 57"/>
                  <a:gd name="T10" fmla="*/ 28 w 44"/>
                  <a:gd name="T11" fmla="*/ 55 h 57"/>
                  <a:gd name="T12" fmla="*/ 24 w 44"/>
                  <a:gd name="T13" fmla="*/ 57 h 57"/>
                  <a:gd name="T14" fmla="*/ 24 w 44"/>
                  <a:gd name="T15" fmla="*/ 57 h 57"/>
                  <a:gd name="T16" fmla="*/ 19 w 44"/>
                  <a:gd name="T17" fmla="*/ 55 h 57"/>
                  <a:gd name="T18" fmla="*/ 16 w 44"/>
                  <a:gd name="T19" fmla="*/ 54 h 57"/>
                  <a:gd name="T20" fmla="*/ 8 w 44"/>
                  <a:gd name="T21" fmla="*/ 49 h 57"/>
                  <a:gd name="T22" fmla="*/ 3 w 44"/>
                  <a:gd name="T23" fmla="*/ 41 h 57"/>
                  <a:gd name="T24" fmla="*/ 0 w 44"/>
                  <a:gd name="T25" fmla="*/ 29 h 57"/>
                  <a:gd name="T26" fmla="*/ 0 w 44"/>
                  <a:gd name="T27" fmla="*/ 29 h 57"/>
                  <a:gd name="T28" fmla="*/ 2 w 44"/>
                  <a:gd name="T29" fmla="*/ 18 h 57"/>
                  <a:gd name="T30" fmla="*/ 7 w 44"/>
                  <a:gd name="T31" fmla="*/ 10 h 57"/>
                  <a:gd name="T32" fmla="*/ 13 w 44"/>
                  <a:gd name="T33" fmla="*/ 3 h 57"/>
                  <a:gd name="T34" fmla="*/ 16 w 44"/>
                  <a:gd name="T35" fmla="*/ 0 h 57"/>
                  <a:gd name="T36" fmla="*/ 20 w 44"/>
                  <a:gd name="T37" fmla="*/ 0 h 57"/>
                  <a:gd name="T38" fmla="*/ 20 w 44"/>
                  <a:gd name="T39" fmla="*/ 0 h 57"/>
                  <a:gd name="T40" fmla="*/ 25 w 44"/>
                  <a:gd name="T41" fmla="*/ 0 h 57"/>
                  <a:gd name="T42" fmla="*/ 28 w 44"/>
                  <a:gd name="T43" fmla="*/ 1 h 57"/>
                  <a:gd name="T44" fmla="*/ 36 w 44"/>
                  <a:gd name="T45" fmla="*/ 8 h 57"/>
                  <a:gd name="T46" fmla="*/ 41 w 44"/>
                  <a:gd name="T47" fmla="*/ 16 h 57"/>
                  <a:gd name="T48" fmla="*/ 44 w 44"/>
                  <a:gd name="T49" fmla="*/ 28 h 57"/>
                  <a:gd name="T50" fmla="*/ 44 w 44"/>
                  <a:gd name="T51" fmla="*/ 28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57"/>
                  <a:gd name="T80" fmla="*/ 44 w 44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57">
                    <a:moveTo>
                      <a:pt x="44" y="28"/>
                    </a:moveTo>
                    <a:lnTo>
                      <a:pt x="44" y="28"/>
                    </a:lnTo>
                    <a:lnTo>
                      <a:pt x="42" y="37"/>
                    </a:lnTo>
                    <a:lnTo>
                      <a:pt x="37" y="47"/>
                    </a:lnTo>
                    <a:lnTo>
                      <a:pt x="31" y="54"/>
                    </a:lnTo>
                    <a:lnTo>
                      <a:pt x="28" y="55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6" y="54"/>
                    </a:lnTo>
                    <a:lnTo>
                      <a:pt x="8" y="49"/>
                    </a:lnTo>
                    <a:lnTo>
                      <a:pt x="3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7" y="10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6" y="8"/>
                    </a:lnTo>
                    <a:lnTo>
                      <a:pt x="41" y="16"/>
                    </a:lnTo>
                    <a:lnTo>
                      <a:pt x="4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4" name="Freeform 108"/>
              <p:cNvSpPr>
                <a:spLocks/>
              </p:cNvSpPr>
              <p:nvPr/>
            </p:nvSpPr>
            <p:spPr bwMode="auto">
              <a:xfrm rot="267133">
                <a:off x="6964" y="15328"/>
                <a:ext cx="16" cy="21"/>
              </a:xfrm>
              <a:custGeom>
                <a:avLst/>
                <a:gdLst>
                  <a:gd name="T0" fmla="*/ 16 w 16"/>
                  <a:gd name="T1" fmla="*/ 10 h 21"/>
                  <a:gd name="T2" fmla="*/ 16 w 16"/>
                  <a:gd name="T3" fmla="*/ 10 h 21"/>
                  <a:gd name="T4" fmla="*/ 16 w 16"/>
                  <a:gd name="T5" fmla="*/ 13 h 21"/>
                  <a:gd name="T6" fmla="*/ 14 w 16"/>
                  <a:gd name="T7" fmla="*/ 18 h 21"/>
                  <a:gd name="T8" fmla="*/ 13 w 16"/>
                  <a:gd name="T9" fmla="*/ 21 h 21"/>
                  <a:gd name="T10" fmla="*/ 10 w 16"/>
                  <a:gd name="T11" fmla="*/ 21 h 21"/>
                  <a:gd name="T12" fmla="*/ 10 w 16"/>
                  <a:gd name="T13" fmla="*/ 21 h 21"/>
                  <a:gd name="T14" fmla="*/ 7 w 16"/>
                  <a:gd name="T15" fmla="*/ 21 h 21"/>
                  <a:gd name="T16" fmla="*/ 4 w 16"/>
                  <a:gd name="T17" fmla="*/ 20 h 21"/>
                  <a:gd name="T18" fmla="*/ 2 w 16"/>
                  <a:gd name="T19" fmla="*/ 16 h 21"/>
                  <a:gd name="T20" fmla="*/ 0 w 16"/>
                  <a:gd name="T21" fmla="*/ 13 h 21"/>
                  <a:gd name="T22" fmla="*/ 0 w 16"/>
                  <a:gd name="T23" fmla="*/ 13 h 21"/>
                  <a:gd name="T24" fmla="*/ 0 w 16"/>
                  <a:gd name="T25" fmla="*/ 8 h 21"/>
                  <a:gd name="T26" fmla="*/ 0 w 16"/>
                  <a:gd name="T27" fmla="*/ 5 h 21"/>
                  <a:gd name="T28" fmla="*/ 4 w 16"/>
                  <a:gd name="T29" fmla="*/ 2 h 21"/>
                  <a:gd name="T30" fmla="*/ 7 w 16"/>
                  <a:gd name="T31" fmla="*/ 0 h 21"/>
                  <a:gd name="T32" fmla="*/ 7 w 16"/>
                  <a:gd name="T33" fmla="*/ 0 h 21"/>
                  <a:gd name="T34" fmla="*/ 10 w 16"/>
                  <a:gd name="T35" fmla="*/ 0 h 21"/>
                  <a:gd name="T36" fmla="*/ 13 w 16"/>
                  <a:gd name="T37" fmla="*/ 2 h 21"/>
                  <a:gd name="T38" fmla="*/ 14 w 16"/>
                  <a:gd name="T39" fmla="*/ 5 h 21"/>
                  <a:gd name="T40" fmla="*/ 16 w 16"/>
                  <a:gd name="T41" fmla="*/ 10 h 21"/>
                  <a:gd name="T42" fmla="*/ 16 w 16"/>
                  <a:gd name="T43" fmla="*/ 10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21"/>
                  <a:gd name="T68" fmla="*/ 16 w 16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21">
                    <a:moveTo>
                      <a:pt x="16" y="10"/>
                    </a:moveTo>
                    <a:lnTo>
                      <a:pt x="16" y="10"/>
                    </a:lnTo>
                    <a:lnTo>
                      <a:pt x="16" y="13"/>
                    </a:lnTo>
                    <a:lnTo>
                      <a:pt x="14" y="18"/>
                    </a:lnTo>
                    <a:lnTo>
                      <a:pt x="13" y="21"/>
                    </a:lnTo>
                    <a:lnTo>
                      <a:pt x="10" y="21"/>
                    </a:lnTo>
                    <a:lnTo>
                      <a:pt x="7" y="21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5" name="Freeform 109"/>
              <p:cNvSpPr>
                <a:spLocks/>
              </p:cNvSpPr>
              <p:nvPr/>
            </p:nvSpPr>
            <p:spPr bwMode="auto">
              <a:xfrm rot="267133">
                <a:off x="6992" y="15369"/>
                <a:ext cx="9" cy="10"/>
              </a:xfrm>
              <a:custGeom>
                <a:avLst/>
                <a:gdLst>
                  <a:gd name="T0" fmla="*/ 3 w 9"/>
                  <a:gd name="T1" fmla="*/ 0 h 10"/>
                  <a:gd name="T2" fmla="*/ 3 w 9"/>
                  <a:gd name="T3" fmla="*/ 0 h 10"/>
                  <a:gd name="T4" fmla="*/ 8 w 9"/>
                  <a:gd name="T5" fmla="*/ 0 h 10"/>
                  <a:gd name="T6" fmla="*/ 9 w 9"/>
                  <a:gd name="T7" fmla="*/ 4 h 10"/>
                  <a:gd name="T8" fmla="*/ 9 w 9"/>
                  <a:gd name="T9" fmla="*/ 4 h 10"/>
                  <a:gd name="T10" fmla="*/ 9 w 9"/>
                  <a:gd name="T11" fmla="*/ 7 h 10"/>
                  <a:gd name="T12" fmla="*/ 6 w 9"/>
                  <a:gd name="T13" fmla="*/ 10 h 10"/>
                  <a:gd name="T14" fmla="*/ 6 w 9"/>
                  <a:gd name="T15" fmla="*/ 10 h 10"/>
                  <a:gd name="T16" fmla="*/ 3 w 9"/>
                  <a:gd name="T17" fmla="*/ 10 h 10"/>
                  <a:gd name="T18" fmla="*/ 0 w 9"/>
                  <a:gd name="T19" fmla="*/ 7 h 10"/>
                  <a:gd name="T20" fmla="*/ 0 w 9"/>
                  <a:gd name="T21" fmla="*/ 7 h 10"/>
                  <a:gd name="T22" fmla="*/ 0 w 9"/>
                  <a:gd name="T23" fmla="*/ 2 h 10"/>
                  <a:gd name="T24" fmla="*/ 3 w 9"/>
                  <a:gd name="T25" fmla="*/ 0 h 10"/>
                  <a:gd name="T26" fmla="*/ 3 w 9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0"/>
                  <a:gd name="T44" fmla="*/ 9 w 9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0">
                    <a:moveTo>
                      <a:pt x="3" y="0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9" y="4"/>
                    </a:lnTo>
                    <a:lnTo>
                      <a:pt x="9" y="7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6" name="Freeform 110"/>
              <p:cNvSpPr>
                <a:spLocks/>
              </p:cNvSpPr>
              <p:nvPr/>
            </p:nvSpPr>
            <p:spPr bwMode="auto">
              <a:xfrm rot="267133">
                <a:off x="6952" y="15766"/>
                <a:ext cx="82" cy="30"/>
              </a:xfrm>
              <a:custGeom>
                <a:avLst/>
                <a:gdLst>
                  <a:gd name="T0" fmla="*/ 0 w 82"/>
                  <a:gd name="T1" fmla="*/ 0 h 30"/>
                  <a:gd name="T2" fmla="*/ 0 w 82"/>
                  <a:gd name="T3" fmla="*/ 0 h 30"/>
                  <a:gd name="T4" fmla="*/ 2 w 82"/>
                  <a:gd name="T5" fmla="*/ 4 h 30"/>
                  <a:gd name="T6" fmla="*/ 9 w 82"/>
                  <a:gd name="T7" fmla="*/ 14 h 30"/>
                  <a:gd name="T8" fmla="*/ 16 w 82"/>
                  <a:gd name="T9" fmla="*/ 19 h 30"/>
                  <a:gd name="T10" fmla="*/ 22 w 82"/>
                  <a:gd name="T11" fmla="*/ 24 h 30"/>
                  <a:gd name="T12" fmla="*/ 29 w 82"/>
                  <a:gd name="T13" fmla="*/ 29 h 30"/>
                  <a:gd name="T14" fmla="*/ 37 w 82"/>
                  <a:gd name="T15" fmla="*/ 30 h 30"/>
                  <a:gd name="T16" fmla="*/ 37 w 82"/>
                  <a:gd name="T17" fmla="*/ 30 h 30"/>
                  <a:gd name="T18" fmla="*/ 43 w 82"/>
                  <a:gd name="T19" fmla="*/ 30 h 30"/>
                  <a:gd name="T20" fmla="*/ 50 w 82"/>
                  <a:gd name="T21" fmla="*/ 30 h 30"/>
                  <a:gd name="T22" fmla="*/ 63 w 82"/>
                  <a:gd name="T23" fmla="*/ 26 h 30"/>
                  <a:gd name="T24" fmla="*/ 76 w 82"/>
                  <a:gd name="T25" fmla="*/ 21 h 30"/>
                  <a:gd name="T26" fmla="*/ 82 w 82"/>
                  <a:gd name="T27" fmla="*/ 16 h 30"/>
                  <a:gd name="T28" fmla="*/ 82 w 82"/>
                  <a:gd name="T29" fmla="*/ 16 h 30"/>
                  <a:gd name="T30" fmla="*/ 70 w 82"/>
                  <a:gd name="T31" fmla="*/ 17 h 30"/>
                  <a:gd name="T32" fmla="*/ 56 w 82"/>
                  <a:gd name="T33" fmla="*/ 17 h 30"/>
                  <a:gd name="T34" fmla="*/ 39 w 82"/>
                  <a:gd name="T35" fmla="*/ 16 h 30"/>
                  <a:gd name="T36" fmla="*/ 39 w 82"/>
                  <a:gd name="T37" fmla="*/ 16 h 30"/>
                  <a:gd name="T38" fmla="*/ 22 w 82"/>
                  <a:gd name="T39" fmla="*/ 11 h 30"/>
                  <a:gd name="T40" fmla="*/ 9 w 82"/>
                  <a:gd name="T41" fmla="*/ 6 h 30"/>
                  <a:gd name="T42" fmla="*/ 0 w 82"/>
                  <a:gd name="T43" fmla="*/ 0 h 30"/>
                  <a:gd name="T44" fmla="*/ 0 w 82"/>
                  <a:gd name="T45" fmla="*/ 0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2"/>
                  <a:gd name="T70" fmla="*/ 0 h 30"/>
                  <a:gd name="T71" fmla="*/ 82 w 82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2" h="30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9" y="14"/>
                    </a:lnTo>
                    <a:lnTo>
                      <a:pt x="16" y="19"/>
                    </a:lnTo>
                    <a:lnTo>
                      <a:pt x="22" y="24"/>
                    </a:lnTo>
                    <a:lnTo>
                      <a:pt x="29" y="29"/>
                    </a:lnTo>
                    <a:lnTo>
                      <a:pt x="37" y="30"/>
                    </a:lnTo>
                    <a:lnTo>
                      <a:pt x="43" y="30"/>
                    </a:lnTo>
                    <a:lnTo>
                      <a:pt x="50" y="30"/>
                    </a:lnTo>
                    <a:lnTo>
                      <a:pt x="63" y="26"/>
                    </a:lnTo>
                    <a:lnTo>
                      <a:pt x="76" y="21"/>
                    </a:lnTo>
                    <a:lnTo>
                      <a:pt x="82" y="16"/>
                    </a:lnTo>
                    <a:lnTo>
                      <a:pt x="70" y="17"/>
                    </a:lnTo>
                    <a:lnTo>
                      <a:pt x="56" y="17"/>
                    </a:lnTo>
                    <a:lnTo>
                      <a:pt x="39" y="16"/>
                    </a:lnTo>
                    <a:lnTo>
                      <a:pt x="22" y="11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7" name="Freeform 111"/>
              <p:cNvSpPr>
                <a:spLocks/>
              </p:cNvSpPr>
              <p:nvPr/>
            </p:nvSpPr>
            <p:spPr bwMode="auto">
              <a:xfrm rot="267133">
                <a:off x="6890" y="15508"/>
                <a:ext cx="296" cy="261"/>
              </a:xfrm>
              <a:custGeom>
                <a:avLst/>
                <a:gdLst>
                  <a:gd name="T0" fmla="*/ 2 w 296"/>
                  <a:gd name="T1" fmla="*/ 0 h 261"/>
                  <a:gd name="T2" fmla="*/ 2 w 296"/>
                  <a:gd name="T3" fmla="*/ 0 h 261"/>
                  <a:gd name="T4" fmla="*/ 11 w 296"/>
                  <a:gd name="T5" fmla="*/ 12 h 261"/>
                  <a:gd name="T6" fmla="*/ 24 w 296"/>
                  <a:gd name="T7" fmla="*/ 21 h 261"/>
                  <a:gd name="T8" fmla="*/ 38 w 296"/>
                  <a:gd name="T9" fmla="*/ 33 h 261"/>
                  <a:gd name="T10" fmla="*/ 55 w 296"/>
                  <a:gd name="T11" fmla="*/ 43 h 261"/>
                  <a:gd name="T12" fmla="*/ 72 w 296"/>
                  <a:gd name="T13" fmla="*/ 54 h 261"/>
                  <a:gd name="T14" fmla="*/ 92 w 296"/>
                  <a:gd name="T15" fmla="*/ 64 h 261"/>
                  <a:gd name="T16" fmla="*/ 112 w 296"/>
                  <a:gd name="T17" fmla="*/ 72 h 261"/>
                  <a:gd name="T18" fmla="*/ 132 w 296"/>
                  <a:gd name="T19" fmla="*/ 80 h 261"/>
                  <a:gd name="T20" fmla="*/ 153 w 296"/>
                  <a:gd name="T21" fmla="*/ 86 h 261"/>
                  <a:gd name="T22" fmla="*/ 175 w 296"/>
                  <a:gd name="T23" fmla="*/ 91 h 261"/>
                  <a:gd name="T24" fmla="*/ 197 w 296"/>
                  <a:gd name="T25" fmla="*/ 93 h 261"/>
                  <a:gd name="T26" fmla="*/ 218 w 296"/>
                  <a:gd name="T27" fmla="*/ 95 h 261"/>
                  <a:gd name="T28" fmla="*/ 238 w 296"/>
                  <a:gd name="T29" fmla="*/ 93 h 261"/>
                  <a:gd name="T30" fmla="*/ 259 w 296"/>
                  <a:gd name="T31" fmla="*/ 88 h 261"/>
                  <a:gd name="T32" fmla="*/ 277 w 296"/>
                  <a:gd name="T33" fmla="*/ 82 h 261"/>
                  <a:gd name="T34" fmla="*/ 296 w 296"/>
                  <a:gd name="T35" fmla="*/ 70 h 261"/>
                  <a:gd name="T36" fmla="*/ 296 w 296"/>
                  <a:gd name="T37" fmla="*/ 70 h 261"/>
                  <a:gd name="T38" fmla="*/ 282 w 296"/>
                  <a:gd name="T39" fmla="*/ 85 h 261"/>
                  <a:gd name="T40" fmla="*/ 251 w 296"/>
                  <a:gd name="T41" fmla="*/ 119 h 261"/>
                  <a:gd name="T42" fmla="*/ 235 w 296"/>
                  <a:gd name="T43" fmla="*/ 140 h 261"/>
                  <a:gd name="T44" fmla="*/ 220 w 296"/>
                  <a:gd name="T45" fmla="*/ 163 h 261"/>
                  <a:gd name="T46" fmla="*/ 208 w 296"/>
                  <a:gd name="T47" fmla="*/ 184 h 261"/>
                  <a:gd name="T48" fmla="*/ 204 w 296"/>
                  <a:gd name="T49" fmla="*/ 195 h 261"/>
                  <a:gd name="T50" fmla="*/ 201 w 296"/>
                  <a:gd name="T51" fmla="*/ 205 h 261"/>
                  <a:gd name="T52" fmla="*/ 201 w 296"/>
                  <a:gd name="T53" fmla="*/ 205 h 261"/>
                  <a:gd name="T54" fmla="*/ 198 w 296"/>
                  <a:gd name="T55" fmla="*/ 215 h 261"/>
                  <a:gd name="T56" fmla="*/ 194 w 296"/>
                  <a:gd name="T57" fmla="*/ 225 h 261"/>
                  <a:gd name="T58" fmla="*/ 187 w 296"/>
                  <a:gd name="T59" fmla="*/ 233 h 261"/>
                  <a:gd name="T60" fmla="*/ 180 w 296"/>
                  <a:gd name="T61" fmla="*/ 243 h 261"/>
                  <a:gd name="T62" fmla="*/ 169 w 296"/>
                  <a:gd name="T63" fmla="*/ 249 h 261"/>
                  <a:gd name="T64" fmla="*/ 158 w 296"/>
                  <a:gd name="T65" fmla="*/ 256 h 261"/>
                  <a:gd name="T66" fmla="*/ 147 w 296"/>
                  <a:gd name="T67" fmla="*/ 259 h 261"/>
                  <a:gd name="T68" fmla="*/ 135 w 296"/>
                  <a:gd name="T69" fmla="*/ 261 h 261"/>
                  <a:gd name="T70" fmla="*/ 121 w 296"/>
                  <a:gd name="T71" fmla="*/ 261 h 261"/>
                  <a:gd name="T72" fmla="*/ 107 w 296"/>
                  <a:gd name="T73" fmla="*/ 257 h 261"/>
                  <a:gd name="T74" fmla="*/ 93 w 296"/>
                  <a:gd name="T75" fmla="*/ 249 h 261"/>
                  <a:gd name="T76" fmla="*/ 79 w 296"/>
                  <a:gd name="T77" fmla="*/ 239 h 261"/>
                  <a:gd name="T78" fmla="*/ 67 w 296"/>
                  <a:gd name="T79" fmla="*/ 225 h 261"/>
                  <a:gd name="T80" fmla="*/ 53 w 296"/>
                  <a:gd name="T81" fmla="*/ 207 h 261"/>
                  <a:gd name="T82" fmla="*/ 41 w 296"/>
                  <a:gd name="T83" fmla="*/ 182 h 261"/>
                  <a:gd name="T84" fmla="*/ 28 w 296"/>
                  <a:gd name="T85" fmla="*/ 155 h 261"/>
                  <a:gd name="T86" fmla="*/ 28 w 296"/>
                  <a:gd name="T87" fmla="*/ 155 h 261"/>
                  <a:gd name="T88" fmla="*/ 17 w 296"/>
                  <a:gd name="T89" fmla="*/ 119 h 261"/>
                  <a:gd name="T90" fmla="*/ 10 w 296"/>
                  <a:gd name="T91" fmla="*/ 88 h 261"/>
                  <a:gd name="T92" fmla="*/ 4 w 296"/>
                  <a:gd name="T93" fmla="*/ 62 h 261"/>
                  <a:gd name="T94" fmla="*/ 2 w 296"/>
                  <a:gd name="T95" fmla="*/ 41 h 261"/>
                  <a:gd name="T96" fmla="*/ 0 w 296"/>
                  <a:gd name="T97" fmla="*/ 23 h 261"/>
                  <a:gd name="T98" fmla="*/ 0 w 296"/>
                  <a:gd name="T99" fmla="*/ 10 h 261"/>
                  <a:gd name="T100" fmla="*/ 2 w 296"/>
                  <a:gd name="T101" fmla="*/ 0 h 261"/>
                  <a:gd name="T102" fmla="*/ 2 w 296"/>
                  <a:gd name="T103" fmla="*/ 0 h 2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6"/>
                  <a:gd name="T157" fmla="*/ 0 h 261"/>
                  <a:gd name="T158" fmla="*/ 296 w 296"/>
                  <a:gd name="T159" fmla="*/ 261 h 26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6" h="261">
                    <a:moveTo>
                      <a:pt x="2" y="0"/>
                    </a:moveTo>
                    <a:lnTo>
                      <a:pt x="2" y="0"/>
                    </a:lnTo>
                    <a:lnTo>
                      <a:pt x="11" y="12"/>
                    </a:lnTo>
                    <a:lnTo>
                      <a:pt x="24" y="21"/>
                    </a:lnTo>
                    <a:lnTo>
                      <a:pt x="38" y="33"/>
                    </a:lnTo>
                    <a:lnTo>
                      <a:pt x="55" y="43"/>
                    </a:lnTo>
                    <a:lnTo>
                      <a:pt x="72" y="54"/>
                    </a:lnTo>
                    <a:lnTo>
                      <a:pt x="92" y="64"/>
                    </a:lnTo>
                    <a:lnTo>
                      <a:pt x="112" y="72"/>
                    </a:lnTo>
                    <a:lnTo>
                      <a:pt x="132" y="80"/>
                    </a:lnTo>
                    <a:lnTo>
                      <a:pt x="153" y="86"/>
                    </a:lnTo>
                    <a:lnTo>
                      <a:pt x="175" y="91"/>
                    </a:lnTo>
                    <a:lnTo>
                      <a:pt x="197" y="93"/>
                    </a:lnTo>
                    <a:lnTo>
                      <a:pt x="218" y="95"/>
                    </a:lnTo>
                    <a:lnTo>
                      <a:pt x="238" y="93"/>
                    </a:lnTo>
                    <a:lnTo>
                      <a:pt x="259" y="88"/>
                    </a:lnTo>
                    <a:lnTo>
                      <a:pt x="277" y="82"/>
                    </a:lnTo>
                    <a:lnTo>
                      <a:pt x="296" y="70"/>
                    </a:lnTo>
                    <a:lnTo>
                      <a:pt x="282" y="85"/>
                    </a:lnTo>
                    <a:lnTo>
                      <a:pt x="251" y="119"/>
                    </a:lnTo>
                    <a:lnTo>
                      <a:pt x="235" y="140"/>
                    </a:lnTo>
                    <a:lnTo>
                      <a:pt x="220" y="163"/>
                    </a:lnTo>
                    <a:lnTo>
                      <a:pt x="208" y="184"/>
                    </a:lnTo>
                    <a:lnTo>
                      <a:pt x="204" y="195"/>
                    </a:lnTo>
                    <a:lnTo>
                      <a:pt x="201" y="205"/>
                    </a:lnTo>
                    <a:lnTo>
                      <a:pt x="198" y="215"/>
                    </a:lnTo>
                    <a:lnTo>
                      <a:pt x="194" y="225"/>
                    </a:lnTo>
                    <a:lnTo>
                      <a:pt x="187" y="233"/>
                    </a:lnTo>
                    <a:lnTo>
                      <a:pt x="180" y="243"/>
                    </a:lnTo>
                    <a:lnTo>
                      <a:pt x="169" y="249"/>
                    </a:lnTo>
                    <a:lnTo>
                      <a:pt x="158" y="256"/>
                    </a:lnTo>
                    <a:lnTo>
                      <a:pt x="147" y="259"/>
                    </a:lnTo>
                    <a:lnTo>
                      <a:pt x="135" y="261"/>
                    </a:lnTo>
                    <a:lnTo>
                      <a:pt x="121" y="261"/>
                    </a:lnTo>
                    <a:lnTo>
                      <a:pt x="107" y="257"/>
                    </a:lnTo>
                    <a:lnTo>
                      <a:pt x="93" y="249"/>
                    </a:lnTo>
                    <a:lnTo>
                      <a:pt x="79" y="239"/>
                    </a:lnTo>
                    <a:lnTo>
                      <a:pt x="67" y="225"/>
                    </a:lnTo>
                    <a:lnTo>
                      <a:pt x="53" y="207"/>
                    </a:lnTo>
                    <a:lnTo>
                      <a:pt x="41" y="182"/>
                    </a:lnTo>
                    <a:lnTo>
                      <a:pt x="28" y="155"/>
                    </a:lnTo>
                    <a:lnTo>
                      <a:pt x="17" y="119"/>
                    </a:lnTo>
                    <a:lnTo>
                      <a:pt x="10" y="88"/>
                    </a:lnTo>
                    <a:lnTo>
                      <a:pt x="4" y="62"/>
                    </a:lnTo>
                    <a:lnTo>
                      <a:pt x="2" y="41"/>
                    </a:lnTo>
                    <a:lnTo>
                      <a:pt x="0" y="23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38" name="Freeform 112"/>
              <p:cNvSpPr>
                <a:spLocks/>
              </p:cNvSpPr>
              <p:nvPr/>
            </p:nvSpPr>
            <p:spPr bwMode="auto">
              <a:xfrm rot="267133">
                <a:off x="6898" y="15522"/>
                <a:ext cx="256" cy="211"/>
              </a:xfrm>
              <a:custGeom>
                <a:avLst/>
                <a:gdLst>
                  <a:gd name="T0" fmla="*/ 0 w 256"/>
                  <a:gd name="T1" fmla="*/ 0 h 211"/>
                  <a:gd name="T2" fmla="*/ 0 w 256"/>
                  <a:gd name="T3" fmla="*/ 0 h 211"/>
                  <a:gd name="T4" fmla="*/ 15 w 256"/>
                  <a:gd name="T5" fmla="*/ 18 h 211"/>
                  <a:gd name="T6" fmla="*/ 31 w 256"/>
                  <a:gd name="T7" fmla="*/ 34 h 211"/>
                  <a:gd name="T8" fmla="*/ 48 w 256"/>
                  <a:gd name="T9" fmla="*/ 49 h 211"/>
                  <a:gd name="T10" fmla="*/ 66 w 256"/>
                  <a:gd name="T11" fmla="*/ 62 h 211"/>
                  <a:gd name="T12" fmla="*/ 86 w 256"/>
                  <a:gd name="T13" fmla="*/ 73 h 211"/>
                  <a:gd name="T14" fmla="*/ 106 w 256"/>
                  <a:gd name="T15" fmla="*/ 83 h 211"/>
                  <a:gd name="T16" fmla="*/ 126 w 256"/>
                  <a:gd name="T17" fmla="*/ 89 h 211"/>
                  <a:gd name="T18" fmla="*/ 146 w 256"/>
                  <a:gd name="T19" fmla="*/ 96 h 211"/>
                  <a:gd name="T20" fmla="*/ 146 w 256"/>
                  <a:gd name="T21" fmla="*/ 96 h 211"/>
                  <a:gd name="T22" fmla="*/ 160 w 256"/>
                  <a:gd name="T23" fmla="*/ 99 h 211"/>
                  <a:gd name="T24" fmla="*/ 174 w 256"/>
                  <a:gd name="T25" fmla="*/ 99 h 211"/>
                  <a:gd name="T26" fmla="*/ 188 w 256"/>
                  <a:gd name="T27" fmla="*/ 99 h 211"/>
                  <a:gd name="T28" fmla="*/ 202 w 256"/>
                  <a:gd name="T29" fmla="*/ 99 h 211"/>
                  <a:gd name="T30" fmla="*/ 216 w 256"/>
                  <a:gd name="T31" fmla="*/ 96 h 211"/>
                  <a:gd name="T32" fmla="*/ 230 w 256"/>
                  <a:gd name="T33" fmla="*/ 93 h 211"/>
                  <a:gd name="T34" fmla="*/ 244 w 256"/>
                  <a:gd name="T35" fmla="*/ 88 h 211"/>
                  <a:gd name="T36" fmla="*/ 256 w 256"/>
                  <a:gd name="T37" fmla="*/ 81 h 211"/>
                  <a:gd name="T38" fmla="*/ 256 w 256"/>
                  <a:gd name="T39" fmla="*/ 81 h 211"/>
                  <a:gd name="T40" fmla="*/ 241 w 256"/>
                  <a:gd name="T41" fmla="*/ 99 h 211"/>
                  <a:gd name="T42" fmla="*/ 221 w 256"/>
                  <a:gd name="T43" fmla="*/ 124 h 211"/>
                  <a:gd name="T44" fmla="*/ 210 w 256"/>
                  <a:gd name="T45" fmla="*/ 137 h 211"/>
                  <a:gd name="T46" fmla="*/ 201 w 256"/>
                  <a:gd name="T47" fmla="*/ 151 h 211"/>
                  <a:gd name="T48" fmla="*/ 193 w 256"/>
                  <a:gd name="T49" fmla="*/ 167 h 211"/>
                  <a:gd name="T50" fmla="*/ 188 w 256"/>
                  <a:gd name="T51" fmla="*/ 184 h 211"/>
                  <a:gd name="T52" fmla="*/ 188 w 256"/>
                  <a:gd name="T53" fmla="*/ 184 h 211"/>
                  <a:gd name="T54" fmla="*/ 185 w 256"/>
                  <a:gd name="T55" fmla="*/ 190 h 211"/>
                  <a:gd name="T56" fmla="*/ 179 w 256"/>
                  <a:gd name="T57" fmla="*/ 197 h 211"/>
                  <a:gd name="T58" fmla="*/ 173 w 256"/>
                  <a:gd name="T59" fmla="*/ 203 h 211"/>
                  <a:gd name="T60" fmla="*/ 163 w 256"/>
                  <a:gd name="T61" fmla="*/ 206 h 211"/>
                  <a:gd name="T62" fmla="*/ 154 w 256"/>
                  <a:gd name="T63" fmla="*/ 210 h 211"/>
                  <a:gd name="T64" fmla="*/ 143 w 256"/>
                  <a:gd name="T65" fmla="*/ 211 h 211"/>
                  <a:gd name="T66" fmla="*/ 131 w 256"/>
                  <a:gd name="T67" fmla="*/ 211 h 211"/>
                  <a:gd name="T68" fmla="*/ 119 w 256"/>
                  <a:gd name="T69" fmla="*/ 211 h 211"/>
                  <a:gd name="T70" fmla="*/ 106 w 256"/>
                  <a:gd name="T71" fmla="*/ 208 h 211"/>
                  <a:gd name="T72" fmla="*/ 94 w 256"/>
                  <a:gd name="T73" fmla="*/ 203 h 211"/>
                  <a:gd name="T74" fmla="*/ 80 w 256"/>
                  <a:gd name="T75" fmla="*/ 197 h 211"/>
                  <a:gd name="T76" fmla="*/ 69 w 256"/>
                  <a:gd name="T77" fmla="*/ 189 h 211"/>
                  <a:gd name="T78" fmla="*/ 57 w 256"/>
                  <a:gd name="T79" fmla="*/ 179 h 211"/>
                  <a:gd name="T80" fmla="*/ 48 w 256"/>
                  <a:gd name="T81" fmla="*/ 167 h 211"/>
                  <a:gd name="T82" fmla="*/ 38 w 256"/>
                  <a:gd name="T83" fmla="*/ 154 h 211"/>
                  <a:gd name="T84" fmla="*/ 31 w 256"/>
                  <a:gd name="T85" fmla="*/ 138 h 211"/>
                  <a:gd name="T86" fmla="*/ 31 w 256"/>
                  <a:gd name="T87" fmla="*/ 138 h 211"/>
                  <a:gd name="T88" fmla="*/ 18 w 256"/>
                  <a:gd name="T89" fmla="*/ 106 h 211"/>
                  <a:gd name="T90" fmla="*/ 10 w 256"/>
                  <a:gd name="T91" fmla="*/ 78 h 211"/>
                  <a:gd name="T92" fmla="*/ 4 w 256"/>
                  <a:gd name="T93" fmla="*/ 55 h 211"/>
                  <a:gd name="T94" fmla="*/ 1 w 256"/>
                  <a:gd name="T95" fmla="*/ 36 h 211"/>
                  <a:gd name="T96" fmla="*/ 0 w 256"/>
                  <a:gd name="T97" fmla="*/ 19 h 211"/>
                  <a:gd name="T98" fmla="*/ 0 w 256"/>
                  <a:gd name="T99" fmla="*/ 10 h 211"/>
                  <a:gd name="T100" fmla="*/ 0 w 256"/>
                  <a:gd name="T101" fmla="*/ 0 h 211"/>
                  <a:gd name="T102" fmla="*/ 0 w 256"/>
                  <a:gd name="T103" fmla="*/ 0 h 2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6"/>
                  <a:gd name="T157" fmla="*/ 0 h 211"/>
                  <a:gd name="T158" fmla="*/ 256 w 256"/>
                  <a:gd name="T159" fmla="*/ 211 h 2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6" h="211">
                    <a:moveTo>
                      <a:pt x="0" y="0"/>
                    </a:moveTo>
                    <a:lnTo>
                      <a:pt x="0" y="0"/>
                    </a:lnTo>
                    <a:lnTo>
                      <a:pt x="15" y="18"/>
                    </a:lnTo>
                    <a:lnTo>
                      <a:pt x="31" y="34"/>
                    </a:lnTo>
                    <a:lnTo>
                      <a:pt x="48" y="49"/>
                    </a:lnTo>
                    <a:lnTo>
                      <a:pt x="66" y="62"/>
                    </a:lnTo>
                    <a:lnTo>
                      <a:pt x="86" y="73"/>
                    </a:lnTo>
                    <a:lnTo>
                      <a:pt x="106" y="83"/>
                    </a:lnTo>
                    <a:lnTo>
                      <a:pt x="126" y="89"/>
                    </a:lnTo>
                    <a:lnTo>
                      <a:pt x="146" y="96"/>
                    </a:lnTo>
                    <a:lnTo>
                      <a:pt x="160" y="99"/>
                    </a:lnTo>
                    <a:lnTo>
                      <a:pt x="174" y="99"/>
                    </a:lnTo>
                    <a:lnTo>
                      <a:pt x="188" y="99"/>
                    </a:lnTo>
                    <a:lnTo>
                      <a:pt x="202" y="99"/>
                    </a:lnTo>
                    <a:lnTo>
                      <a:pt x="216" y="96"/>
                    </a:lnTo>
                    <a:lnTo>
                      <a:pt x="230" y="93"/>
                    </a:lnTo>
                    <a:lnTo>
                      <a:pt x="244" y="88"/>
                    </a:lnTo>
                    <a:lnTo>
                      <a:pt x="256" y="81"/>
                    </a:lnTo>
                    <a:lnTo>
                      <a:pt x="241" y="99"/>
                    </a:lnTo>
                    <a:lnTo>
                      <a:pt x="221" y="124"/>
                    </a:lnTo>
                    <a:lnTo>
                      <a:pt x="210" y="137"/>
                    </a:lnTo>
                    <a:lnTo>
                      <a:pt x="201" y="151"/>
                    </a:lnTo>
                    <a:lnTo>
                      <a:pt x="193" y="167"/>
                    </a:lnTo>
                    <a:lnTo>
                      <a:pt x="188" y="184"/>
                    </a:lnTo>
                    <a:lnTo>
                      <a:pt x="185" y="190"/>
                    </a:lnTo>
                    <a:lnTo>
                      <a:pt x="179" y="197"/>
                    </a:lnTo>
                    <a:lnTo>
                      <a:pt x="173" y="203"/>
                    </a:lnTo>
                    <a:lnTo>
                      <a:pt x="163" y="206"/>
                    </a:lnTo>
                    <a:lnTo>
                      <a:pt x="154" y="210"/>
                    </a:lnTo>
                    <a:lnTo>
                      <a:pt x="143" y="211"/>
                    </a:lnTo>
                    <a:lnTo>
                      <a:pt x="131" y="211"/>
                    </a:lnTo>
                    <a:lnTo>
                      <a:pt x="119" y="211"/>
                    </a:lnTo>
                    <a:lnTo>
                      <a:pt x="106" y="208"/>
                    </a:lnTo>
                    <a:lnTo>
                      <a:pt x="94" y="203"/>
                    </a:lnTo>
                    <a:lnTo>
                      <a:pt x="80" y="197"/>
                    </a:lnTo>
                    <a:lnTo>
                      <a:pt x="69" y="189"/>
                    </a:lnTo>
                    <a:lnTo>
                      <a:pt x="57" y="179"/>
                    </a:lnTo>
                    <a:lnTo>
                      <a:pt x="48" y="167"/>
                    </a:lnTo>
                    <a:lnTo>
                      <a:pt x="38" y="154"/>
                    </a:lnTo>
                    <a:lnTo>
                      <a:pt x="31" y="138"/>
                    </a:lnTo>
                    <a:lnTo>
                      <a:pt x="18" y="106"/>
                    </a:lnTo>
                    <a:lnTo>
                      <a:pt x="10" y="78"/>
                    </a:lnTo>
                    <a:lnTo>
                      <a:pt x="4" y="55"/>
                    </a:lnTo>
                    <a:lnTo>
                      <a:pt x="1" y="36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32939" name="Picture 1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7133">
                <a:off x="6884" y="15519"/>
                <a:ext cx="27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940" name="Freeform 114"/>
              <p:cNvSpPr>
                <a:spLocks/>
              </p:cNvSpPr>
              <p:nvPr/>
            </p:nvSpPr>
            <p:spPr bwMode="auto">
              <a:xfrm rot="267133">
                <a:off x="7128" y="15298"/>
                <a:ext cx="173" cy="243"/>
              </a:xfrm>
              <a:custGeom>
                <a:avLst/>
                <a:gdLst>
                  <a:gd name="T0" fmla="*/ 12 w 173"/>
                  <a:gd name="T1" fmla="*/ 220 h 243"/>
                  <a:gd name="T2" fmla="*/ 12 w 173"/>
                  <a:gd name="T3" fmla="*/ 220 h 243"/>
                  <a:gd name="T4" fmla="*/ 8 w 173"/>
                  <a:gd name="T5" fmla="*/ 207 h 243"/>
                  <a:gd name="T6" fmla="*/ 3 w 173"/>
                  <a:gd name="T7" fmla="*/ 191 h 243"/>
                  <a:gd name="T8" fmla="*/ 1 w 173"/>
                  <a:gd name="T9" fmla="*/ 173 h 243"/>
                  <a:gd name="T10" fmla="*/ 0 w 173"/>
                  <a:gd name="T11" fmla="*/ 155 h 243"/>
                  <a:gd name="T12" fmla="*/ 0 w 173"/>
                  <a:gd name="T13" fmla="*/ 135 h 243"/>
                  <a:gd name="T14" fmla="*/ 3 w 173"/>
                  <a:gd name="T15" fmla="*/ 116 h 243"/>
                  <a:gd name="T16" fmla="*/ 6 w 173"/>
                  <a:gd name="T17" fmla="*/ 96 h 243"/>
                  <a:gd name="T18" fmla="*/ 12 w 173"/>
                  <a:gd name="T19" fmla="*/ 79 h 243"/>
                  <a:gd name="T20" fmla="*/ 12 w 173"/>
                  <a:gd name="T21" fmla="*/ 79 h 243"/>
                  <a:gd name="T22" fmla="*/ 18 w 173"/>
                  <a:gd name="T23" fmla="*/ 67 h 243"/>
                  <a:gd name="T24" fmla="*/ 23 w 173"/>
                  <a:gd name="T25" fmla="*/ 56 h 243"/>
                  <a:gd name="T26" fmla="*/ 31 w 173"/>
                  <a:gd name="T27" fmla="*/ 46 h 243"/>
                  <a:gd name="T28" fmla="*/ 37 w 173"/>
                  <a:gd name="T29" fmla="*/ 36 h 243"/>
                  <a:gd name="T30" fmla="*/ 45 w 173"/>
                  <a:gd name="T31" fmla="*/ 30 h 243"/>
                  <a:gd name="T32" fmla="*/ 52 w 173"/>
                  <a:gd name="T33" fmla="*/ 22 h 243"/>
                  <a:gd name="T34" fmla="*/ 60 w 173"/>
                  <a:gd name="T35" fmla="*/ 15 h 243"/>
                  <a:gd name="T36" fmla="*/ 68 w 173"/>
                  <a:gd name="T37" fmla="*/ 10 h 243"/>
                  <a:gd name="T38" fmla="*/ 77 w 173"/>
                  <a:gd name="T39" fmla="*/ 7 h 243"/>
                  <a:gd name="T40" fmla="*/ 85 w 173"/>
                  <a:gd name="T41" fmla="*/ 4 h 243"/>
                  <a:gd name="T42" fmla="*/ 94 w 173"/>
                  <a:gd name="T43" fmla="*/ 2 h 243"/>
                  <a:gd name="T44" fmla="*/ 102 w 173"/>
                  <a:gd name="T45" fmla="*/ 0 h 243"/>
                  <a:gd name="T46" fmla="*/ 111 w 173"/>
                  <a:gd name="T47" fmla="*/ 0 h 243"/>
                  <a:gd name="T48" fmla="*/ 119 w 173"/>
                  <a:gd name="T49" fmla="*/ 2 h 243"/>
                  <a:gd name="T50" fmla="*/ 127 w 173"/>
                  <a:gd name="T51" fmla="*/ 4 h 243"/>
                  <a:gd name="T52" fmla="*/ 134 w 173"/>
                  <a:gd name="T53" fmla="*/ 7 h 243"/>
                  <a:gd name="T54" fmla="*/ 134 w 173"/>
                  <a:gd name="T55" fmla="*/ 7 h 243"/>
                  <a:gd name="T56" fmla="*/ 142 w 173"/>
                  <a:gd name="T57" fmla="*/ 12 h 243"/>
                  <a:gd name="T58" fmla="*/ 148 w 173"/>
                  <a:gd name="T59" fmla="*/ 18 h 243"/>
                  <a:gd name="T60" fmla="*/ 153 w 173"/>
                  <a:gd name="T61" fmla="*/ 25 h 243"/>
                  <a:gd name="T62" fmla="*/ 158 w 173"/>
                  <a:gd name="T63" fmla="*/ 33 h 243"/>
                  <a:gd name="T64" fmla="*/ 162 w 173"/>
                  <a:gd name="T65" fmla="*/ 41 h 243"/>
                  <a:gd name="T66" fmla="*/ 165 w 173"/>
                  <a:gd name="T67" fmla="*/ 51 h 243"/>
                  <a:gd name="T68" fmla="*/ 171 w 173"/>
                  <a:gd name="T69" fmla="*/ 72 h 243"/>
                  <a:gd name="T70" fmla="*/ 173 w 173"/>
                  <a:gd name="T71" fmla="*/ 96 h 243"/>
                  <a:gd name="T72" fmla="*/ 171 w 173"/>
                  <a:gd name="T73" fmla="*/ 121 h 243"/>
                  <a:gd name="T74" fmla="*/ 167 w 173"/>
                  <a:gd name="T75" fmla="*/ 145 h 243"/>
                  <a:gd name="T76" fmla="*/ 158 w 173"/>
                  <a:gd name="T77" fmla="*/ 171 h 243"/>
                  <a:gd name="T78" fmla="*/ 158 w 173"/>
                  <a:gd name="T79" fmla="*/ 171 h 243"/>
                  <a:gd name="T80" fmla="*/ 147 w 173"/>
                  <a:gd name="T81" fmla="*/ 194 h 243"/>
                  <a:gd name="T82" fmla="*/ 134 w 173"/>
                  <a:gd name="T83" fmla="*/ 214 h 243"/>
                  <a:gd name="T84" fmla="*/ 120 w 173"/>
                  <a:gd name="T85" fmla="*/ 230 h 243"/>
                  <a:gd name="T86" fmla="*/ 105 w 173"/>
                  <a:gd name="T87" fmla="*/ 243 h 243"/>
                  <a:gd name="T88" fmla="*/ 105 w 173"/>
                  <a:gd name="T89" fmla="*/ 243 h 243"/>
                  <a:gd name="T90" fmla="*/ 94 w 173"/>
                  <a:gd name="T91" fmla="*/ 235 h 243"/>
                  <a:gd name="T92" fmla="*/ 83 w 173"/>
                  <a:gd name="T93" fmla="*/ 227 h 243"/>
                  <a:gd name="T94" fmla="*/ 69 w 173"/>
                  <a:gd name="T95" fmla="*/ 222 h 243"/>
                  <a:gd name="T96" fmla="*/ 62 w 173"/>
                  <a:gd name="T97" fmla="*/ 220 h 243"/>
                  <a:gd name="T98" fmla="*/ 54 w 173"/>
                  <a:gd name="T99" fmla="*/ 218 h 243"/>
                  <a:gd name="T100" fmla="*/ 54 w 173"/>
                  <a:gd name="T101" fmla="*/ 218 h 243"/>
                  <a:gd name="T102" fmla="*/ 32 w 173"/>
                  <a:gd name="T103" fmla="*/ 218 h 243"/>
                  <a:gd name="T104" fmla="*/ 22 w 173"/>
                  <a:gd name="T105" fmla="*/ 220 h 243"/>
                  <a:gd name="T106" fmla="*/ 14 w 173"/>
                  <a:gd name="T107" fmla="*/ 220 h 243"/>
                  <a:gd name="T108" fmla="*/ 14 w 173"/>
                  <a:gd name="T109" fmla="*/ 220 h 243"/>
                  <a:gd name="T110" fmla="*/ 12 w 173"/>
                  <a:gd name="T111" fmla="*/ 220 h 243"/>
                  <a:gd name="T112" fmla="*/ 12 w 173"/>
                  <a:gd name="T113" fmla="*/ 220 h 2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243"/>
                  <a:gd name="T173" fmla="*/ 173 w 173"/>
                  <a:gd name="T174" fmla="*/ 243 h 2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243">
                    <a:moveTo>
                      <a:pt x="12" y="220"/>
                    </a:moveTo>
                    <a:lnTo>
                      <a:pt x="12" y="220"/>
                    </a:lnTo>
                    <a:lnTo>
                      <a:pt x="8" y="207"/>
                    </a:lnTo>
                    <a:lnTo>
                      <a:pt x="3" y="191"/>
                    </a:lnTo>
                    <a:lnTo>
                      <a:pt x="1" y="173"/>
                    </a:lnTo>
                    <a:lnTo>
                      <a:pt x="0" y="155"/>
                    </a:lnTo>
                    <a:lnTo>
                      <a:pt x="0" y="135"/>
                    </a:lnTo>
                    <a:lnTo>
                      <a:pt x="3" y="116"/>
                    </a:lnTo>
                    <a:lnTo>
                      <a:pt x="6" y="96"/>
                    </a:lnTo>
                    <a:lnTo>
                      <a:pt x="12" y="79"/>
                    </a:lnTo>
                    <a:lnTo>
                      <a:pt x="18" y="67"/>
                    </a:lnTo>
                    <a:lnTo>
                      <a:pt x="23" y="56"/>
                    </a:lnTo>
                    <a:lnTo>
                      <a:pt x="31" y="46"/>
                    </a:lnTo>
                    <a:lnTo>
                      <a:pt x="37" y="36"/>
                    </a:lnTo>
                    <a:lnTo>
                      <a:pt x="45" y="30"/>
                    </a:lnTo>
                    <a:lnTo>
                      <a:pt x="52" y="22"/>
                    </a:lnTo>
                    <a:lnTo>
                      <a:pt x="60" y="15"/>
                    </a:lnTo>
                    <a:lnTo>
                      <a:pt x="68" y="10"/>
                    </a:lnTo>
                    <a:lnTo>
                      <a:pt x="77" y="7"/>
                    </a:lnTo>
                    <a:lnTo>
                      <a:pt x="85" y="4"/>
                    </a:lnTo>
                    <a:lnTo>
                      <a:pt x="94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19" y="2"/>
                    </a:lnTo>
                    <a:lnTo>
                      <a:pt x="127" y="4"/>
                    </a:lnTo>
                    <a:lnTo>
                      <a:pt x="134" y="7"/>
                    </a:lnTo>
                    <a:lnTo>
                      <a:pt x="142" y="12"/>
                    </a:lnTo>
                    <a:lnTo>
                      <a:pt x="148" y="18"/>
                    </a:lnTo>
                    <a:lnTo>
                      <a:pt x="153" y="25"/>
                    </a:lnTo>
                    <a:lnTo>
                      <a:pt x="158" y="33"/>
                    </a:lnTo>
                    <a:lnTo>
                      <a:pt x="162" y="41"/>
                    </a:lnTo>
                    <a:lnTo>
                      <a:pt x="165" y="51"/>
                    </a:lnTo>
                    <a:lnTo>
                      <a:pt x="171" y="72"/>
                    </a:lnTo>
                    <a:lnTo>
                      <a:pt x="173" y="96"/>
                    </a:lnTo>
                    <a:lnTo>
                      <a:pt x="171" y="121"/>
                    </a:lnTo>
                    <a:lnTo>
                      <a:pt x="167" y="145"/>
                    </a:lnTo>
                    <a:lnTo>
                      <a:pt x="158" y="171"/>
                    </a:lnTo>
                    <a:lnTo>
                      <a:pt x="147" y="194"/>
                    </a:lnTo>
                    <a:lnTo>
                      <a:pt x="134" y="214"/>
                    </a:lnTo>
                    <a:lnTo>
                      <a:pt x="120" y="230"/>
                    </a:lnTo>
                    <a:lnTo>
                      <a:pt x="105" y="243"/>
                    </a:lnTo>
                    <a:lnTo>
                      <a:pt x="94" y="235"/>
                    </a:lnTo>
                    <a:lnTo>
                      <a:pt x="83" y="227"/>
                    </a:lnTo>
                    <a:lnTo>
                      <a:pt x="69" y="222"/>
                    </a:lnTo>
                    <a:lnTo>
                      <a:pt x="62" y="220"/>
                    </a:lnTo>
                    <a:lnTo>
                      <a:pt x="54" y="218"/>
                    </a:lnTo>
                    <a:lnTo>
                      <a:pt x="32" y="218"/>
                    </a:lnTo>
                    <a:lnTo>
                      <a:pt x="22" y="220"/>
                    </a:lnTo>
                    <a:lnTo>
                      <a:pt x="14" y="220"/>
                    </a:lnTo>
                    <a:lnTo>
                      <a:pt x="12" y="220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1" name="Freeform 115"/>
              <p:cNvSpPr>
                <a:spLocks/>
              </p:cNvSpPr>
              <p:nvPr/>
            </p:nvSpPr>
            <p:spPr bwMode="auto">
              <a:xfrm rot="267133">
                <a:off x="7141" y="15308"/>
                <a:ext cx="159" cy="235"/>
              </a:xfrm>
              <a:custGeom>
                <a:avLst/>
                <a:gdLst>
                  <a:gd name="T0" fmla="*/ 125 w 159"/>
                  <a:gd name="T1" fmla="*/ 4 h 235"/>
                  <a:gd name="T2" fmla="*/ 125 w 159"/>
                  <a:gd name="T3" fmla="*/ 4 h 235"/>
                  <a:gd name="T4" fmla="*/ 119 w 159"/>
                  <a:gd name="T5" fmla="*/ 1 h 235"/>
                  <a:gd name="T6" fmla="*/ 111 w 159"/>
                  <a:gd name="T7" fmla="*/ 0 h 235"/>
                  <a:gd name="T8" fmla="*/ 103 w 159"/>
                  <a:gd name="T9" fmla="*/ 0 h 235"/>
                  <a:gd name="T10" fmla="*/ 97 w 159"/>
                  <a:gd name="T11" fmla="*/ 0 h 235"/>
                  <a:gd name="T12" fmla="*/ 89 w 159"/>
                  <a:gd name="T13" fmla="*/ 1 h 235"/>
                  <a:gd name="T14" fmla="*/ 82 w 159"/>
                  <a:gd name="T15" fmla="*/ 4 h 235"/>
                  <a:gd name="T16" fmla="*/ 66 w 159"/>
                  <a:gd name="T17" fmla="*/ 14 h 235"/>
                  <a:gd name="T18" fmla="*/ 51 w 159"/>
                  <a:gd name="T19" fmla="*/ 27 h 235"/>
                  <a:gd name="T20" fmla="*/ 37 w 159"/>
                  <a:gd name="T21" fmla="*/ 43 h 235"/>
                  <a:gd name="T22" fmla="*/ 25 w 159"/>
                  <a:gd name="T23" fmla="*/ 65 h 235"/>
                  <a:gd name="T24" fmla="*/ 15 w 159"/>
                  <a:gd name="T25" fmla="*/ 87 h 235"/>
                  <a:gd name="T26" fmla="*/ 15 w 159"/>
                  <a:gd name="T27" fmla="*/ 87 h 235"/>
                  <a:gd name="T28" fmla="*/ 9 w 159"/>
                  <a:gd name="T29" fmla="*/ 104 h 235"/>
                  <a:gd name="T30" fmla="*/ 4 w 159"/>
                  <a:gd name="T31" fmla="*/ 122 h 235"/>
                  <a:gd name="T32" fmla="*/ 1 w 159"/>
                  <a:gd name="T33" fmla="*/ 138 h 235"/>
                  <a:gd name="T34" fmla="*/ 0 w 159"/>
                  <a:gd name="T35" fmla="*/ 154 h 235"/>
                  <a:gd name="T36" fmla="*/ 0 w 159"/>
                  <a:gd name="T37" fmla="*/ 169 h 235"/>
                  <a:gd name="T38" fmla="*/ 1 w 159"/>
                  <a:gd name="T39" fmla="*/ 183 h 235"/>
                  <a:gd name="T40" fmla="*/ 4 w 159"/>
                  <a:gd name="T41" fmla="*/ 198 h 235"/>
                  <a:gd name="T42" fmla="*/ 8 w 159"/>
                  <a:gd name="T43" fmla="*/ 209 h 235"/>
                  <a:gd name="T44" fmla="*/ 8 w 159"/>
                  <a:gd name="T45" fmla="*/ 209 h 235"/>
                  <a:gd name="T46" fmla="*/ 20 w 159"/>
                  <a:gd name="T47" fmla="*/ 209 h 235"/>
                  <a:gd name="T48" fmla="*/ 40 w 159"/>
                  <a:gd name="T49" fmla="*/ 209 h 235"/>
                  <a:gd name="T50" fmla="*/ 40 w 159"/>
                  <a:gd name="T51" fmla="*/ 209 h 235"/>
                  <a:gd name="T52" fmla="*/ 48 w 159"/>
                  <a:gd name="T53" fmla="*/ 211 h 235"/>
                  <a:gd name="T54" fmla="*/ 55 w 159"/>
                  <a:gd name="T55" fmla="*/ 213 h 235"/>
                  <a:gd name="T56" fmla="*/ 69 w 159"/>
                  <a:gd name="T57" fmla="*/ 219 h 235"/>
                  <a:gd name="T58" fmla="*/ 82 w 159"/>
                  <a:gd name="T59" fmla="*/ 227 h 235"/>
                  <a:gd name="T60" fmla="*/ 93 w 159"/>
                  <a:gd name="T61" fmla="*/ 235 h 235"/>
                  <a:gd name="T62" fmla="*/ 93 w 159"/>
                  <a:gd name="T63" fmla="*/ 235 h 235"/>
                  <a:gd name="T64" fmla="*/ 106 w 159"/>
                  <a:gd name="T65" fmla="*/ 222 h 235"/>
                  <a:gd name="T66" fmla="*/ 120 w 159"/>
                  <a:gd name="T67" fmla="*/ 205 h 235"/>
                  <a:gd name="T68" fmla="*/ 134 w 159"/>
                  <a:gd name="T69" fmla="*/ 185 h 235"/>
                  <a:gd name="T70" fmla="*/ 145 w 159"/>
                  <a:gd name="T71" fmla="*/ 161 h 235"/>
                  <a:gd name="T72" fmla="*/ 145 w 159"/>
                  <a:gd name="T73" fmla="*/ 161 h 235"/>
                  <a:gd name="T74" fmla="*/ 153 w 159"/>
                  <a:gd name="T75" fmla="*/ 136 h 235"/>
                  <a:gd name="T76" fmla="*/ 157 w 159"/>
                  <a:gd name="T77" fmla="*/ 112 h 235"/>
                  <a:gd name="T78" fmla="*/ 159 w 159"/>
                  <a:gd name="T79" fmla="*/ 87 h 235"/>
                  <a:gd name="T80" fmla="*/ 157 w 159"/>
                  <a:gd name="T81" fmla="*/ 66 h 235"/>
                  <a:gd name="T82" fmla="*/ 154 w 159"/>
                  <a:gd name="T83" fmla="*/ 45 h 235"/>
                  <a:gd name="T84" fmla="*/ 147 w 159"/>
                  <a:gd name="T85" fmla="*/ 29 h 235"/>
                  <a:gd name="T86" fmla="*/ 142 w 159"/>
                  <a:gd name="T87" fmla="*/ 21 h 235"/>
                  <a:gd name="T88" fmla="*/ 137 w 159"/>
                  <a:gd name="T89" fmla="*/ 14 h 235"/>
                  <a:gd name="T90" fmla="*/ 131 w 159"/>
                  <a:gd name="T91" fmla="*/ 9 h 235"/>
                  <a:gd name="T92" fmla="*/ 125 w 159"/>
                  <a:gd name="T93" fmla="*/ 4 h 235"/>
                  <a:gd name="T94" fmla="*/ 125 w 159"/>
                  <a:gd name="T95" fmla="*/ 4 h 2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9"/>
                  <a:gd name="T145" fmla="*/ 0 h 235"/>
                  <a:gd name="T146" fmla="*/ 159 w 159"/>
                  <a:gd name="T147" fmla="*/ 235 h 2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9" h="235">
                    <a:moveTo>
                      <a:pt x="125" y="4"/>
                    </a:moveTo>
                    <a:lnTo>
                      <a:pt x="125" y="4"/>
                    </a:lnTo>
                    <a:lnTo>
                      <a:pt x="119" y="1"/>
                    </a:lnTo>
                    <a:lnTo>
                      <a:pt x="111" y="0"/>
                    </a:lnTo>
                    <a:lnTo>
                      <a:pt x="103" y="0"/>
                    </a:lnTo>
                    <a:lnTo>
                      <a:pt x="97" y="0"/>
                    </a:lnTo>
                    <a:lnTo>
                      <a:pt x="89" y="1"/>
                    </a:lnTo>
                    <a:lnTo>
                      <a:pt x="82" y="4"/>
                    </a:lnTo>
                    <a:lnTo>
                      <a:pt x="66" y="14"/>
                    </a:lnTo>
                    <a:lnTo>
                      <a:pt x="51" y="27"/>
                    </a:lnTo>
                    <a:lnTo>
                      <a:pt x="37" y="43"/>
                    </a:lnTo>
                    <a:lnTo>
                      <a:pt x="25" y="65"/>
                    </a:lnTo>
                    <a:lnTo>
                      <a:pt x="15" y="87"/>
                    </a:lnTo>
                    <a:lnTo>
                      <a:pt x="9" y="104"/>
                    </a:lnTo>
                    <a:lnTo>
                      <a:pt x="4" y="122"/>
                    </a:lnTo>
                    <a:lnTo>
                      <a:pt x="1" y="138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1" y="183"/>
                    </a:lnTo>
                    <a:lnTo>
                      <a:pt x="4" y="198"/>
                    </a:lnTo>
                    <a:lnTo>
                      <a:pt x="8" y="209"/>
                    </a:lnTo>
                    <a:lnTo>
                      <a:pt x="20" y="209"/>
                    </a:lnTo>
                    <a:lnTo>
                      <a:pt x="40" y="209"/>
                    </a:lnTo>
                    <a:lnTo>
                      <a:pt x="48" y="211"/>
                    </a:lnTo>
                    <a:lnTo>
                      <a:pt x="55" y="213"/>
                    </a:lnTo>
                    <a:lnTo>
                      <a:pt x="69" y="219"/>
                    </a:lnTo>
                    <a:lnTo>
                      <a:pt x="82" y="227"/>
                    </a:lnTo>
                    <a:lnTo>
                      <a:pt x="93" y="235"/>
                    </a:lnTo>
                    <a:lnTo>
                      <a:pt x="106" y="222"/>
                    </a:lnTo>
                    <a:lnTo>
                      <a:pt x="120" y="205"/>
                    </a:lnTo>
                    <a:lnTo>
                      <a:pt x="134" y="185"/>
                    </a:lnTo>
                    <a:lnTo>
                      <a:pt x="145" y="161"/>
                    </a:lnTo>
                    <a:lnTo>
                      <a:pt x="153" y="136"/>
                    </a:lnTo>
                    <a:lnTo>
                      <a:pt x="157" y="112"/>
                    </a:lnTo>
                    <a:lnTo>
                      <a:pt x="159" y="87"/>
                    </a:lnTo>
                    <a:lnTo>
                      <a:pt x="157" y="66"/>
                    </a:lnTo>
                    <a:lnTo>
                      <a:pt x="154" y="45"/>
                    </a:lnTo>
                    <a:lnTo>
                      <a:pt x="147" y="29"/>
                    </a:lnTo>
                    <a:lnTo>
                      <a:pt x="142" y="21"/>
                    </a:lnTo>
                    <a:lnTo>
                      <a:pt x="137" y="14"/>
                    </a:lnTo>
                    <a:lnTo>
                      <a:pt x="131" y="9"/>
                    </a:lnTo>
                    <a:lnTo>
                      <a:pt x="125" y="4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2" name="Freeform 116"/>
              <p:cNvSpPr>
                <a:spLocks/>
              </p:cNvSpPr>
              <p:nvPr/>
            </p:nvSpPr>
            <p:spPr bwMode="auto">
              <a:xfrm rot="267133">
                <a:off x="7150" y="15321"/>
                <a:ext cx="141" cy="216"/>
              </a:xfrm>
              <a:custGeom>
                <a:avLst/>
                <a:gdLst>
                  <a:gd name="T0" fmla="*/ 108 w 141"/>
                  <a:gd name="T1" fmla="*/ 3 h 216"/>
                  <a:gd name="T2" fmla="*/ 108 w 141"/>
                  <a:gd name="T3" fmla="*/ 3 h 216"/>
                  <a:gd name="T4" fmla="*/ 102 w 141"/>
                  <a:gd name="T5" fmla="*/ 1 h 216"/>
                  <a:gd name="T6" fmla="*/ 96 w 141"/>
                  <a:gd name="T7" fmla="*/ 0 h 216"/>
                  <a:gd name="T8" fmla="*/ 90 w 141"/>
                  <a:gd name="T9" fmla="*/ 1 h 216"/>
                  <a:gd name="T10" fmla="*/ 82 w 141"/>
                  <a:gd name="T11" fmla="*/ 1 h 216"/>
                  <a:gd name="T12" fmla="*/ 70 w 141"/>
                  <a:gd name="T13" fmla="*/ 8 h 216"/>
                  <a:gd name="T14" fmla="*/ 56 w 141"/>
                  <a:gd name="T15" fmla="*/ 17 h 216"/>
                  <a:gd name="T16" fmla="*/ 42 w 141"/>
                  <a:gd name="T17" fmla="*/ 30 h 216"/>
                  <a:gd name="T18" fmla="*/ 31 w 141"/>
                  <a:gd name="T19" fmla="*/ 47 h 216"/>
                  <a:gd name="T20" fmla="*/ 20 w 141"/>
                  <a:gd name="T21" fmla="*/ 66 h 216"/>
                  <a:gd name="T22" fmla="*/ 11 w 141"/>
                  <a:gd name="T23" fmla="*/ 87 h 216"/>
                  <a:gd name="T24" fmla="*/ 11 w 141"/>
                  <a:gd name="T25" fmla="*/ 87 h 216"/>
                  <a:gd name="T26" fmla="*/ 6 w 141"/>
                  <a:gd name="T27" fmla="*/ 104 h 216"/>
                  <a:gd name="T28" fmla="*/ 3 w 141"/>
                  <a:gd name="T29" fmla="*/ 118 h 216"/>
                  <a:gd name="T30" fmla="*/ 2 w 141"/>
                  <a:gd name="T31" fmla="*/ 133 h 216"/>
                  <a:gd name="T32" fmla="*/ 0 w 141"/>
                  <a:gd name="T33" fmla="*/ 148 h 216"/>
                  <a:gd name="T34" fmla="*/ 0 w 141"/>
                  <a:gd name="T35" fmla="*/ 161 h 216"/>
                  <a:gd name="T36" fmla="*/ 2 w 141"/>
                  <a:gd name="T37" fmla="*/ 174 h 216"/>
                  <a:gd name="T38" fmla="*/ 5 w 141"/>
                  <a:gd name="T39" fmla="*/ 187 h 216"/>
                  <a:gd name="T40" fmla="*/ 9 w 141"/>
                  <a:gd name="T41" fmla="*/ 196 h 216"/>
                  <a:gd name="T42" fmla="*/ 9 w 141"/>
                  <a:gd name="T43" fmla="*/ 196 h 216"/>
                  <a:gd name="T44" fmla="*/ 31 w 141"/>
                  <a:gd name="T45" fmla="*/ 196 h 216"/>
                  <a:gd name="T46" fmla="*/ 31 w 141"/>
                  <a:gd name="T47" fmla="*/ 196 h 216"/>
                  <a:gd name="T48" fmla="*/ 43 w 141"/>
                  <a:gd name="T49" fmla="*/ 198 h 216"/>
                  <a:gd name="T50" fmla="*/ 54 w 141"/>
                  <a:gd name="T51" fmla="*/ 203 h 216"/>
                  <a:gd name="T52" fmla="*/ 65 w 141"/>
                  <a:gd name="T53" fmla="*/ 208 h 216"/>
                  <a:gd name="T54" fmla="*/ 74 w 141"/>
                  <a:gd name="T55" fmla="*/ 216 h 216"/>
                  <a:gd name="T56" fmla="*/ 74 w 141"/>
                  <a:gd name="T57" fmla="*/ 216 h 216"/>
                  <a:gd name="T58" fmla="*/ 84 w 141"/>
                  <a:gd name="T59" fmla="*/ 209 h 216"/>
                  <a:gd name="T60" fmla="*/ 91 w 141"/>
                  <a:gd name="T61" fmla="*/ 203 h 216"/>
                  <a:gd name="T62" fmla="*/ 99 w 141"/>
                  <a:gd name="T63" fmla="*/ 195 h 216"/>
                  <a:gd name="T64" fmla="*/ 107 w 141"/>
                  <a:gd name="T65" fmla="*/ 185 h 216"/>
                  <a:gd name="T66" fmla="*/ 113 w 141"/>
                  <a:gd name="T67" fmla="*/ 174 h 216"/>
                  <a:gd name="T68" fmla="*/ 119 w 141"/>
                  <a:gd name="T69" fmla="*/ 162 h 216"/>
                  <a:gd name="T70" fmla="*/ 125 w 141"/>
                  <a:gd name="T71" fmla="*/ 149 h 216"/>
                  <a:gd name="T72" fmla="*/ 130 w 141"/>
                  <a:gd name="T73" fmla="*/ 136 h 216"/>
                  <a:gd name="T74" fmla="*/ 130 w 141"/>
                  <a:gd name="T75" fmla="*/ 136 h 216"/>
                  <a:gd name="T76" fmla="*/ 138 w 141"/>
                  <a:gd name="T77" fmla="*/ 113 h 216"/>
                  <a:gd name="T78" fmla="*/ 141 w 141"/>
                  <a:gd name="T79" fmla="*/ 92 h 216"/>
                  <a:gd name="T80" fmla="*/ 141 w 141"/>
                  <a:gd name="T81" fmla="*/ 71 h 216"/>
                  <a:gd name="T82" fmla="*/ 139 w 141"/>
                  <a:gd name="T83" fmla="*/ 52 h 216"/>
                  <a:gd name="T84" fmla="*/ 136 w 141"/>
                  <a:gd name="T85" fmla="*/ 35 h 216"/>
                  <a:gd name="T86" fmla="*/ 128 w 141"/>
                  <a:gd name="T87" fmla="*/ 21 h 216"/>
                  <a:gd name="T88" fmla="*/ 125 w 141"/>
                  <a:gd name="T89" fmla="*/ 16 h 216"/>
                  <a:gd name="T90" fmla="*/ 121 w 141"/>
                  <a:gd name="T91" fmla="*/ 9 h 216"/>
                  <a:gd name="T92" fmla="*/ 114 w 141"/>
                  <a:gd name="T93" fmla="*/ 6 h 216"/>
                  <a:gd name="T94" fmla="*/ 108 w 141"/>
                  <a:gd name="T95" fmla="*/ 3 h 216"/>
                  <a:gd name="T96" fmla="*/ 108 w 141"/>
                  <a:gd name="T97" fmla="*/ 3 h 2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1"/>
                  <a:gd name="T148" fmla="*/ 0 h 216"/>
                  <a:gd name="T149" fmla="*/ 141 w 141"/>
                  <a:gd name="T150" fmla="*/ 216 h 21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1" h="216">
                    <a:moveTo>
                      <a:pt x="108" y="3"/>
                    </a:moveTo>
                    <a:lnTo>
                      <a:pt x="108" y="3"/>
                    </a:lnTo>
                    <a:lnTo>
                      <a:pt x="102" y="1"/>
                    </a:lnTo>
                    <a:lnTo>
                      <a:pt x="96" y="0"/>
                    </a:lnTo>
                    <a:lnTo>
                      <a:pt x="90" y="1"/>
                    </a:lnTo>
                    <a:lnTo>
                      <a:pt x="82" y="1"/>
                    </a:lnTo>
                    <a:lnTo>
                      <a:pt x="70" y="8"/>
                    </a:lnTo>
                    <a:lnTo>
                      <a:pt x="56" y="17"/>
                    </a:lnTo>
                    <a:lnTo>
                      <a:pt x="42" y="30"/>
                    </a:lnTo>
                    <a:lnTo>
                      <a:pt x="31" y="47"/>
                    </a:lnTo>
                    <a:lnTo>
                      <a:pt x="20" y="66"/>
                    </a:lnTo>
                    <a:lnTo>
                      <a:pt x="11" y="87"/>
                    </a:lnTo>
                    <a:lnTo>
                      <a:pt x="6" y="104"/>
                    </a:lnTo>
                    <a:lnTo>
                      <a:pt x="3" y="118"/>
                    </a:lnTo>
                    <a:lnTo>
                      <a:pt x="2" y="133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2" y="174"/>
                    </a:lnTo>
                    <a:lnTo>
                      <a:pt x="5" y="187"/>
                    </a:lnTo>
                    <a:lnTo>
                      <a:pt x="9" y="196"/>
                    </a:lnTo>
                    <a:lnTo>
                      <a:pt x="31" y="196"/>
                    </a:lnTo>
                    <a:lnTo>
                      <a:pt x="43" y="198"/>
                    </a:lnTo>
                    <a:lnTo>
                      <a:pt x="54" y="203"/>
                    </a:lnTo>
                    <a:lnTo>
                      <a:pt x="65" y="208"/>
                    </a:lnTo>
                    <a:lnTo>
                      <a:pt x="74" y="216"/>
                    </a:lnTo>
                    <a:lnTo>
                      <a:pt x="84" y="209"/>
                    </a:lnTo>
                    <a:lnTo>
                      <a:pt x="91" y="203"/>
                    </a:lnTo>
                    <a:lnTo>
                      <a:pt x="99" y="195"/>
                    </a:lnTo>
                    <a:lnTo>
                      <a:pt x="107" y="185"/>
                    </a:lnTo>
                    <a:lnTo>
                      <a:pt x="113" y="174"/>
                    </a:lnTo>
                    <a:lnTo>
                      <a:pt x="119" y="162"/>
                    </a:lnTo>
                    <a:lnTo>
                      <a:pt x="125" y="149"/>
                    </a:lnTo>
                    <a:lnTo>
                      <a:pt x="130" y="136"/>
                    </a:lnTo>
                    <a:lnTo>
                      <a:pt x="138" y="113"/>
                    </a:lnTo>
                    <a:lnTo>
                      <a:pt x="141" y="92"/>
                    </a:lnTo>
                    <a:lnTo>
                      <a:pt x="141" y="71"/>
                    </a:lnTo>
                    <a:lnTo>
                      <a:pt x="139" y="52"/>
                    </a:lnTo>
                    <a:lnTo>
                      <a:pt x="136" y="35"/>
                    </a:lnTo>
                    <a:lnTo>
                      <a:pt x="128" y="21"/>
                    </a:lnTo>
                    <a:lnTo>
                      <a:pt x="125" y="16"/>
                    </a:lnTo>
                    <a:lnTo>
                      <a:pt x="121" y="9"/>
                    </a:lnTo>
                    <a:lnTo>
                      <a:pt x="114" y="6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3" name="Freeform 117"/>
              <p:cNvSpPr>
                <a:spLocks/>
              </p:cNvSpPr>
              <p:nvPr/>
            </p:nvSpPr>
            <p:spPr bwMode="auto">
              <a:xfrm rot="267133">
                <a:off x="7162" y="15321"/>
                <a:ext cx="132" cy="151"/>
              </a:xfrm>
              <a:custGeom>
                <a:avLst/>
                <a:gdLst>
                  <a:gd name="T0" fmla="*/ 93 w 132"/>
                  <a:gd name="T1" fmla="*/ 22 h 151"/>
                  <a:gd name="T2" fmla="*/ 93 w 132"/>
                  <a:gd name="T3" fmla="*/ 22 h 151"/>
                  <a:gd name="T4" fmla="*/ 98 w 132"/>
                  <a:gd name="T5" fmla="*/ 26 h 151"/>
                  <a:gd name="T6" fmla="*/ 104 w 132"/>
                  <a:gd name="T7" fmla="*/ 29 h 151"/>
                  <a:gd name="T8" fmla="*/ 109 w 132"/>
                  <a:gd name="T9" fmla="*/ 34 h 151"/>
                  <a:gd name="T10" fmla="*/ 113 w 132"/>
                  <a:gd name="T11" fmla="*/ 39 h 151"/>
                  <a:gd name="T12" fmla="*/ 119 w 132"/>
                  <a:gd name="T13" fmla="*/ 53 h 151"/>
                  <a:gd name="T14" fmla="*/ 124 w 132"/>
                  <a:gd name="T15" fmla="*/ 70 h 151"/>
                  <a:gd name="T16" fmla="*/ 126 w 132"/>
                  <a:gd name="T17" fmla="*/ 87 h 151"/>
                  <a:gd name="T18" fmla="*/ 126 w 132"/>
                  <a:gd name="T19" fmla="*/ 107 h 151"/>
                  <a:gd name="T20" fmla="*/ 122 w 132"/>
                  <a:gd name="T21" fmla="*/ 128 h 151"/>
                  <a:gd name="T22" fmla="*/ 116 w 132"/>
                  <a:gd name="T23" fmla="*/ 151 h 151"/>
                  <a:gd name="T24" fmla="*/ 116 w 132"/>
                  <a:gd name="T25" fmla="*/ 151 h 151"/>
                  <a:gd name="T26" fmla="*/ 121 w 132"/>
                  <a:gd name="T27" fmla="*/ 136 h 151"/>
                  <a:gd name="T28" fmla="*/ 121 w 132"/>
                  <a:gd name="T29" fmla="*/ 136 h 151"/>
                  <a:gd name="T30" fmla="*/ 129 w 132"/>
                  <a:gd name="T31" fmla="*/ 113 h 151"/>
                  <a:gd name="T32" fmla="*/ 132 w 132"/>
                  <a:gd name="T33" fmla="*/ 92 h 151"/>
                  <a:gd name="T34" fmla="*/ 132 w 132"/>
                  <a:gd name="T35" fmla="*/ 71 h 151"/>
                  <a:gd name="T36" fmla="*/ 130 w 132"/>
                  <a:gd name="T37" fmla="*/ 52 h 151"/>
                  <a:gd name="T38" fmla="*/ 127 w 132"/>
                  <a:gd name="T39" fmla="*/ 35 h 151"/>
                  <a:gd name="T40" fmla="*/ 119 w 132"/>
                  <a:gd name="T41" fmla="*/ 21 h 151"/>
                  <a:gd name="T42" fmla="*/ 116 w 132"/>
                  <a:gd name="T43" fmla="*/ 16 h 151"/>
                  <a:gd name="T44" fmla="*/ 112 w 132"/>
                  <a:gd name="T45" fmla="*/ 9 h 151"/>
                  <a:gd name="T46" fmla="*/ 105 w 132"/>
                  <a:gd name="T47" fmla="*/ 6 h 151"/>
                  <a:gd name="T48" fmla="*/ 99 w 132"/>
                  <a:gd name="T49" fmla="*/ 3 h 151"/>
                  <a:gd name="T50" fmla="*/ 99 w 132"/>
                  <a:gd name="T51" fmla="*/ 3 h 151"/>
                  <a:gd name="T52" fmla="*/ 93 w 132"/>
                  <a:gd name="T53" fmla="*/ 1 h 151"/>
                  <a:gd name="T54" fmla="*/ 87 w 132"/>
                  <a:gd name="T55" fmla="*/ 0 h 151"/>
                  <a:gd name="T56" fmla="*/ 81 w 132"/>
                  <a:gd name="T57" fmla="*/ 1 h 151"/>
                  <a:gd name="T58" fmla="*/ 73 w 132"/>
                  <a:gd name="T59" fmla="*/ 1 h 151"/>
                  <a:gd name="T60" fmla="*/ 61 w 132"/>
                  <a:gd name="T61" fmla="*/ 8 h 151"/>
                  <a:gd name="T62" fmla="*/ 47 w 132"/>
                  <a:gd name="T63" fmla="*/ 17 h 151"/>
                  <a:gd name="T64" fmla="*/ 33 w 132"/>
                  <a:gd name="T65" fmla="*/ 30 h 151"/>
                  <a:gd name="T66" fmla="*/ 22 w 132"/>
                  <a:gd name="T67" fmla="*/ 47 h 151"/>
                  <a:gd name="T68" fmla="*/ 11 w 132"/>
                  <a:gd name="T69" fmla="*/ 66 h 151"/>
                  <a:gd name="T70" fmla="*/ 2 w 132"/>
                  <a:gd name="T71" fmla="*/ 87 h 151"/>
                  <a:gd name="T72" fmla="*/ 2 w 132"/>
                  <a:gd name="T73" fmla="*/ 87 h 151"/>
                  <a:gd name="T74" fmla="*/ 0 w 132"/>
                  <a:gd name="T75" fmla="*/ 94 h 151"/>
                  <a:gd name="T76" fmla="*/ 0 w 132"/>
                  <a:gd name="T77" fmla="*/ 94 h 151"/>
                  <a:gd name="T78" fmla="*/ 10 w 132"/>
                  <a:gd name="T79" fmla="*/ 74 h 151"/>
                  <a:gd name="T80" fmla="*/ 20 w 132"/>
                  <a:gd name="T81" fmla="*/ 58 h 151"/>
                  <a:gd name="T82" fmla="*/ 31 w 132"/>
                  <a:gd name="T83" fmla="*/ 45 h 151"/>
                  <a:gd name="T84" fmla="*/ 44 w 132"/>
                  <a:gd name="T85" fmla="*/ 34 h 151"/>
                  <a:gd name="T86" fmla="*/ 56 w 132"/>
                  <a:gd name="T87" fmla="*/ 26 h 151"/>
                  <a:gd name="T88" fmla="*/ 68 w 132"/>
                  <a:gd name="T89" fmla="*/ 21 h 151"/>
                  <a:gd name="T90" fmla="*/ 81 w 132"/>
                  <a:gd name="T91" fmla="*/ 19 h 151"/>
                  <a:gd name="T92" fmla="*/ 87 w 132"/>
                  <a:gd name="T93" fmla="*/ 21 h 151"/>
                  <a:gd name="T94" fmla="*/ 93 w 132"/>
                  <a:gd name="T95" fmla="*/ 22 h 151"/>
                  <a:gd name="T96" fmla="*/ 93 w 132"/>
                  <a:gd name="T97" fmla="*/ 22 h 15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2"/>
                  <a:gd name="T148" fmla="*/ 0 h 151"/>
                  <a:gd name="T149" fmla="*/ 132 w 132"/>
                  <a:gd name="T150" fmla="*/ 151 h 15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2" h="151">
                    <a:moveTo>
                      <a:pt x="93" y="22"/>
                    </a:moveTo>
                    <a:lnTo>
                      <a:pt x="93" y="22"/>
                    </a:lnTo>
                    <a:lnTo>
                      <a:pt x="98" y="26"/>
                    </a:lnTo>
                    <a:lnTo>
                      <a:pt x="104" y="29"/>
                    </a:lnTo>
                    <a:lnTo>
                      <a:pt x="109" y="34"/>
                    </a:lnTo>
                    <a:lnTo>
                      <a:pt x="113" y="39"/>
                    </a:lnTo>
                    <a:lnTo>
                      <a:pt x="119" y="53"/>
                    </a:lnTo>
                    <a:lnTo>
                      <a:pt x="124" y="70"/>
                    </a:lnTo>
                    <a:lnTo>
                      <a:pt x="126" y="87"/>
                    </a:lnTo>
                    <a:lnTo>
                      <a:pt x="126" y="107"/>
                    </a:lnTo>
                    <a:lnTo>
                      <a:pt x="122" y="128"/>
                    </a:lnTo>
                    <a:lnTo>
                      <a:pt x="116" y="151"/>
                    </a:lnTo>
                    <a:lnTo>
                      <a:pt x="121" y="136"/>
                    </a:lnTo>
                    <a:lnTo>
                      <a:pt x="129" y="113"/>
                    </a:lnTo>
                    <a:lnTo>
                      <a:pt x="132" y="92"/>
                    </a:lnTo>
                    <a:lnTo>
                      <a:pt x="132" y="71"/>
                    </a:lnTo>
                    <a:lnTo>
                      <a:pt x="130" y="52"/>
                    </a:lnTo>
                    <a:lnTo>
                      <a:pt x="127" y="35"/>
                    </a:lnTo>
                    <a:lnTo>
                      <a:pt x="119" y="21"/>
                    </a:lnTo>
                    <a:lnTo>
                      <a:pt x="116" y="16"/>
                    </a:lnTo>
                    <a:lnTo>
                      <a:pt x="112" y="9"/>
                    </a:lnTo>
                    <a:lnTo>
                      <a:pt x="105" y="6"/>
                    </a:lnTo>
                    <a:lnTo>
                      <a:pt x="99" y="3"/>
                    </a:lnTo>
                    <a:lnTo>
                      <a:pt x="93" y="1"/>
                    </a:lnTo>
                    <a:lnTo>
                      <a:pt x="87" y="0"/>
                    </a:lnTo>
                    <a:lnTo>
                      <a:pt x="81" y="1"/>
                    </a:lnTo>
                    <a:lnTo>
                      <a:pt x="73" y="1"/>
                    </a:lnTo>
                    <a:lnTo>
                      <a:pt x="61" y="8"/>
                    </a:lnTo>
                    <a:lnTo>
                      <a:pt x="47" y="17"/>
                    </a:lnTo>
                    <a:lnTo>
                      <a:pt x="33" y="30"/>
                    </a:lnTo>
                    <a:lnTo>
                      <a:pt x="22" y="47"/>
                    </a:lnTo>
                    <a:lnTo>
                      <a:pt x="11" y="66"/>
                    </a:lnTo>
                    <a:lnTo>
                      <a:pt x="2" y="87"/>
                    </a:lnTo>
                    <a:lnTo>
                      <a:pt x="0" y="94"/>
                    </a:lnTo>
                    <a:lnTo>
                      <a:pt x="10" y="74"/>
                    </a:lnTo>
                    <a:lnTo>
                      <a:pt x="20" y="58"/>
                    </a:lnTo>
                    <a:lnTo>
                      <a:pt x="31" y="45"/>
                    </a:lnTo>
                    <a:lnTo>
                      <a:pt x="44" y="34"/>
                    </a:lnTo>
                    <a:lnTo>
                      <a:pt x="56" y="26"/>
                    </a:lnTo>
                    <a:lnTo>
                      <a:pt x="68" y="21"/>
                    </a:lnTo>
                    <a:lnTo>
                      <a:pt x="81" y="19"/>
                    </a:lnTo>
                    <a:lnTo>
                      <a:pt x="87" y="21"/>
                    </a:lnTo>
                    <a:lnTo>
                      <a:pt x="93" y="22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4" name="Freeform 118"/>
              <p:cNvSpPr>
                <a:spLocks/>
              </p:cNvSpPr>
              <p:nvPr/>
            </p:nvSpPr>
            <p:spPr bwMode="auto">
              <a:xfrm rot="267133">
                <a:off x="7129" y="15511"/>
                <a:ext cx="120" cy="65"/>
              </a:xfrm>
              <a:custGeom>
                <a:avLst/>
                <a:gdLst>
                  <a:gd name="T0" fmla="*/ 0 w 120"/>
                  <a:gd name="T1" fmla="*/ 5 h 65"/>
                  <a:gd name="T2" fmla="*/ 0 w 120"/>
                  <a:gd name="T3" fmla="*/ 5 h 65"/>
                  <a:gd name="T4" fmla="*/ 14 w 120"/>
                  <a:gd name="T5" fmla="*/ 2 h 65"/>
                  <a:gd name="T6" fmla="*/ 29 w 120"/>
                  <a:gd name="T7" fmla="*/ 0 h 65"/>
                  <a:gd name="T8" fmla="*/ 48 w 120"/>
                  <a:gd name="T9" fmla="*/ 2 h 65"/>
                  <a:gd name="T10" fmla="*/ 57 w 120"/>
                  <a:gd name="T11" fmla="*/ 3 h 65"/>
                  <a:gd name="T12" fmla="*/ 68 w 120"/>
                  <a:gd name="T13" fmla="*/ 7 h 65"/>
                  <a:gd name="T14" fmla="*/ 77 w 120"/>
                  <a:gd name="T15" fmla="*/ 12 h 65"/>
                  <a:gd name="T16" fmla="*/ 88 w 120"/>
                  <a:gd name="T17" fmla="*/ 18 h 65"/>
                  <a:gd name="T18" fmla="*/ 97 w 120"/>
                  <a:gd name="T19" fmla="*/ 26 h 65"/>
                  <a:gd name="T20" fmla="*/ 105 w 120"/>
                  <a:gd name="T21" fmla="*/ 38 h 65"/>
                  <a:gd name="T22" fmla="*/ 113 w 120"/>
                  <a:gd name="T23" fmla="*/ 51 h 65"/>
                  <a:gd name="T24" fmla="*/ 120 w 120"/>
                  <a:gd name="T25" fmla="*/ 65 h 65"/>
                  <a:gd name="T26" fmla="*/ 120 w 120"/>
                  <a:gd name="T27" fmla="*/ 65 h 65"/>
                  <a:gd name="T28" fmla="*/ 114 w 120"/>
                  <a:gd name="T29" fmla="*/ 55 h 65"/>
                  <a:gd name="T30" fmla="*/ 106 w 120"/>
                  <a:gd name="T31" fmla="*/ 46 h 65"/>
                  <a:gd name="T32" fmla="*/ 96 w 120"/>
                  <a:gd name="T33" fmla="*/ 34 h 65"/>
                  <a:gd name="T34" fmla="*/ 88 w 120"/>
                  <a:gd name="T35" fmla="*/ 28 h 65"/>
                  <a:gd name="T36" fmla="*/ 80 w 120"/>
                  <a:gd name="T37" fmla="*/ 23 h 65"/>
                  <a:gd name="T38" fmla="*/ 69 w 120"/>
                  <a:gd name="T39" fmla="*/ 18 h 65"/>
                  <a:gd name="T40" fmla="*/ 58 w 120"/>
                  <a:gd name="T41" fmla="*/ 13 h 65"/>
                  <a:gd name="T42" fmla="*/ 46 w 120"/>
                  <a:gd name="T43" fmla="*/ 10 h 65"/>
                  <a:gd name="T44" fmla="*/ 32 w 120"/>
                  <a:gd name="T45" fmla="*/ 7 h 65"/>
                  <a:gd name="T46" fmla="*/ 17 w 120"/>
                  <a:gd name="T47" fmla="*/ 5 h 65"/>
                  <a:gd name="T48" fmla="*/ 0 w 120"/>
                  <a:gd name="T49" fmla="*/ 5 h 65"/>
                  <a:gd name="T50" fmla="*/ 0 w 120"/>
                  <a:gd name="T51" fmla="*/ 5 h 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65"/>
                  <a:gd name="T80" fmla="*/ 120 w 120"/>
                  <a:gd name="T81" fmla="*/ 65 h 6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65">
                    <a:moveTo>
                      <a:pt x="0" y="5"/>
                    </a:moveTo>
                    <a:lnTo>
                      <a:pt x="0" y="5"/>
                    </a:lnTo>
                    <a:lnTo>
                      <a:pt x="14" y="2"/>
                    </a:lnTo>
                    <a:lnTo>
                      <a:pt x="29" y="0"/>
                    </a:lnTo>
                    <a:lnTo>
                      <a:pt x="48" y="2"/>
                    </a:lnTo>
                    <a:lnTo>
                      <a:pt x="57" y="3"/>
                    </a:lnTo>
                    <a:lnTo>
                      <a:pt x="68" y="7"/>
                    </a:lnTo>
                    <a:lnTo>
                      <a:pt x="77" y="12"/>
                    </a:lnTo>
                    <a:lnTo>
                      <a:pt x="88" y="18"/>
                    </a:lnTo>
                    <a:lnTo>
                      <a:pt x="97" y="26"/>
                    </a:lnTo>
                    <a:lnTo>
                      <a:pt x="105" y="38"/>
                    </a:lnTo>
                    <a:lnTo>
                      <a:pt x="113" y="51"/>
                    </a:lnTo>
                    <a:lnTo>
                      <a:pt x="120" y="65"/>
                    </a:lnTo>
                    <a:lnTo>
                      <a:pt x="114" y="55"/>
                    </a:lnTo>
                    <a:lnTo>
                      <a:pt x="106" y="46"/>
                    </a:lnTo>
                    <a:lnTo>
                      <a:pt x="96" y="34"/>
                    </a:lnTo>
                    <a:lnTo>
                      <a:pt x="88" y="28"/>
                    </a:lnTo>
                    <a:lnTo>
                      <a:pt x="80" y="23"/>
                    </a:lnTo>
                    <a:lnTo>
                      <a:pt x="69" y="18"/>
                    </a:lnTo>
                    <a:lnTo>
                      <a:pt x="58" y="13"/>
                    </a:lnTo>
                    <a:lnTo>
                      <a:pt x="46" y="10"/>
                    </a:lnTo>
                    <a:lnTo>
                      <a:pt x="32" y="7"/>
                    </a:lnTo>
                    <a:lnTo>
                      <a:pt x="17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5" name="Freeform 119"/>
              <p:cNvSpPr>
                <a:spLocks/>
              </p:cNvSpPr>
              <p:nvPr/>
            </p:nvSpPr>
            <p:spPr bwMode="auto">
              <a:xfrm rot="267133">
                <a:off x="7174" y="15394"/>
                <a:ext cx="76" cy="101"/>
              </a:xfrm>
              <a:custGeom>
                <a:avLst/>
                <a:gdLst>
                  <a:gd name="T0" fmla="*/ 72 w 76"/>
                  <a:gd name="T1" fmla="*/ 65 h 101"/>
                  <a:gd name="T2" fmla="*/ 72 w 76"/>
                  <a:gd name="T3" fmla="*/ 65 h 101"/>
                  <a:gd name="T4" fmla="*/ 68 w 76"/>
                  <a:gd name="T5" fmla="*/ 74 h 101"/>
                  <a:gd name="T6" fmla="*/ 63 w 76"/>
                  <a:gd name="T7" fmla="*/ 82 h 101"/>
                  <a:gd name="T8" fmla="*/ 57 w 76"/>
                  <a:gd name="T9" fmla="*/ 90 h 101"/>
                  <a:gd name="T10" fmla="*/ 49 w 76"/>
                  <a:gd name="T11" fmla="*/ 95 h 101"/>
                  <a:gd name="T12" fmla="*/ 43 w 76"/>
                  <a:gd name="T13" fmla="*/ 100 h 101"/>
                  <a:gd name="T14" fmla="*/ 35 w 76"/>
                  <a:gd name="T15" fmla="*/ 101 h 101"/>
                  <a:gd name="T16" fmla="*/ 28 w 76"/>
                  <a:gd name="T17" fmla="*/ 101 h 101"/>
                  <a:gd name="T18" fmla="*/ 20 w 76"/>
                  <a:gd name="T19" fmla="*/ 100 h 101"/>
                  <a:gd name="T20" fmla="*/ 20 w 76"/>
                  <a:gd name="T21" fmla="*/ 100 h 101"/>
                  <a:gd name="T22" fmla="*/ 14 w 76"/>
                  <a:gd name="T23" fmla="*/ 96 h 101"/>
                  <a:gd name="T24" fmla="*/ 9 w 76"/>
                  <a:gd name="T25" fmla="*/ 90 h 101"/>
                  <a:gd name="T26" fmla="*/ 4 w 76"/>
                  <a:gd name="T27" fmla="*/ 83 h 101"/>
                  <a:gd name="T28" fmla="*/ 1 w 76"/>
                  <a:gd name="T29" fmla="*/ 75 h 101"/>
                  <a:gd name="T30" fmla="*/ 0 w 76"/>
                  <a:gd name="T31" fmla="*/ 67 h 101"/>
                  <a:gd name="T32" fmla="*/ 0 w 76"/>
                  <a:gd name="T33" fmla="*/ 57 h 101"/>
                  <a:gd name="T34" fmla="*/ 1 w 76"/>
                  <a:gd name="T35" fmla="*/ 48 h 101"/>
                  <a:gd name="T36" fmla="*/ 3 w 76"/>
                  <a:gd name="T37" fmla="*/ 38 h 101"/>
                  <a:gd name="T38" fmla="*/ 3 w 76"/>
                  <a:gd name="T39" fmla="*/ 38 h 101"/>
                  <a:gd name="T40" fmla="*/ 8 w 76"/>
                  <a:gd name="T41" fmla="*/ 28 h 101"/>
                  <a:gd name="T42" fmla="*/ 14 w 76"/>
                  <a:gd name="T43" fmla="*/ 20 h 101"/>
                  <a:gd name="T44" fmla="*/ 20 w 76"/>
                  <a:gd name="T45" fmla="*/ 12 h 101"/>
                  <a:gd name="T46" fmla="*/ 26 w 76"/>
                  <a:gd name="T47" fmla="*/ 7 h 101"/>
                  <a:gd name="T48" fmla="*/ 34 w 76"/>
                  <a:gd name="T49" fmla="*/ 4 h 101"/>
                  <a:gd name="T50" fmla="*/ 40 w 76"/>
                  <a:gd name="T51" fmla="*/ 0 h 101"/>
                  <a:gd name="T52" fmla="*/ 48 w 76"/>
                  <a:gd name="T53" fmla="*/ 0 h 101"/>
                  <a:gd name="T54" fmla="*/ 55 w 76"/>
                  <a:gd name="T55" fmla="*/ 2 h 101"/>
                  <a:gd name="T56" fmla="*/ 55 w 76"/>
                  <a:gd name="T57" fmla="*/ 2 h 101"/>
                  <a:gd name="T58" fmla="*/ 62 w 76"/>
                  <a:gd name="T59" fmla="*/ 7 h 101"/>
                  <a:gd name="T60" fmla="*/ 68 w 76"/>
                  <a:gd name="T61" fmla="*/ 12 h 101"/>
                  <a:gd name="T62" fmla="*/ 71 w 76"/>
                  <a:gd name="T63" fmla="*/ 18 h 101"/>
                  <a:gd name="T64" fmla="*/ 74 w 76"/>
                  <a:gd name="T65" fmla="*/ 26 h 101"/>
                  <a:gd name="T66" fmla="*/ 76 w 76"/>
                  <a:gd name="T67" fmla="*/ 35 h 101"/>
                  <a:gd name="T68" fmla="*/ 76 w 76"/>
                  <a:gd name="T69" fmla="*/ 44 h 101"/>
                  <a:gd name="T70" fmla="*/ 76 w 76"/>
                  <a:gd name="T71" fmla="*/ 54 h 101"/>
                  <a:gd name="T72" fmla="*/ 72 w 76"/>
                  <a:gd name="T73" fmla="*/ 65 h 101"/>
                  <a:gd name="T74" fmla="*/ 72 w 76"/>
                  <a:gd name="T75" fmla="*/ 65 h 10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6"/>
                  <a:gd name="T115" fmla="*/ 0 h 101"/>
                  <a:gd name="T116" fmla="*/ 76 w 76"/>
                  <a:gd name="T117" fmla="*/ 101 h 10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6" h="101">
                    <a:moveTo>
                      <a:pt x="72" y="65"/>
                    </a:moveTo>
                    <a:lnTo>
                      <a:pt x="72" y="65"/>
                    </a:lnTo>
                    <a:lnTo>
                      <a:pt x="68" y="74"/>
                    </a:lnTo>
                    <a:lnTo>
                      <a:pt x="63" y="82"/>
                    </a:lnTo>
                    <a:lnTo>
                      <a:pt x="57" y="90"/>
                    </a:lnTo>
                    <a:lnTo>
                      <a:pt x="49" y="95"/>
                    </a:lnTo>
                    <a:lnTo>
                      <a:pt x="43" y="100"/>
                    </a:lnTo>
                    <a:lnTo>
                      <a:pt x="35" y="101"/>
                    </a:lnTo>
                    <a:lnTo>
                      <a:pt x="28" y="101"/>
                    </a:lnTo>
                    <a:lnTo>
                      <a:pt x="20" y="100"/>
                    </a:lnTo>
                    <a:lnTo>
                      <a:pt x="14" y="96"/>
                    </a:lnTo>
                    <a:lnTo>
                      <a:pt x="9" y="90"/>
                    </a:lnTo>
                    <a:lnTo>
                      <a:pt x="4" y="83"/>
                    </a:lnTo>
                    <a:lnTo>
                      <a:pt x="1" y="75"/>
                    </a:lnTo>
                    <a:lnTo>
                      <a:pt x="0" y="67"/>
                    </a:lnTo>
                    <a:lnTo>
                      <a:pt x="0" y="57"/>
                    </a:lnTo>
                    <a:lnTo>
                      <a:pt x="1" y="48"/>
                    </a:lnTo>
                    <a:lnTo>
                      <a:pt x="3" y="38"/>
                    </a:lnTo>
                    <a:lnTo>
                      <a:pt x="8" y="28"/>
                    </a:lnTo>
                    <a:lnTo>
                      <a:pt x="14" y="20"/>
                    </a:lnTo>
                    <a:lnTo>
                      <a:pt x="20" y="12"/>
                    </a:lnTo>
                    <a:lnTo>
                      <a:pt x="26" y="7"/>
                    </a:lnTo>
                    <a:lnTo>
                      <a:pt x="34" y="4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5" y="2"/>
                    </a:lnTo>
                    <a:lnTo>
                      <a:pt x="62" y="7"/>
                    </a:lnTo>
                    <a:lnTo>
                      <a:pt x="68" y="12"/>
                    </a:lnTo>
                    <a:lnTo>
                      <a:pt x="71" y="18"/>
                    </a:lnTo>
                    <a:lnTo>
                      <a:pt x="74" y="26"/>
                    </a:lnTo>
                    <a:lnTo>
                      <a:pt x="76" y="35"/>
                    </a:lnTo>
                    <a:lnTo>
                      <a:pt x="76" y="44"/>
                    </a:lnTo>
                    <a:lnTo>
                      <a:pt x="76" y="54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203E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6" name="Freeform 120"/>
              <p:cNvSpPr>
                <a:spLocks/>
              </p:cNvSpPr>
              <p:nvPr/>
            </p:nvSpPr>
            <p:spPr bwMode="auto">
              <a:xfrm rot="267133">
                <a:off x="7182" y="15404"/>
                <a:ext cx="61" cy="81"/>
              </a:xfrm>
              <a:custGeom>
                <a:avLst/>
                <a:gdLst>
                  <a:gd name="T0" fmla="*/ 57 w 61"/>
                  <a:gd name="T1" fmla="*/ 52 h 81"/>
                  <a:gd name="T2" fmla="*/ 57 w 61"/>
                  <a:gd name="T3" fmla="*/ 52 h 81"/>
                  <a:gd name="T4" fmla="*/ 54 w 61"/>
                  <a:gd name="T5" fmla="*/ 60 h 81"/>
                  <a:gd name="T6" fmla="*/ 49 w 61"/>
                  <a:gd name="T7" fmla="*/ 67 h 81"/>
                  <a:gd name="T8" fmla="*/ 44 w 61"/>
                  <a:gd name="T9" fmla="*/ 72 h 81"/>
                  <a:gd name="T10" fmla="*/ 40 w 61"/>
                  <a:gd name="T11" fmla="*/ 77 h 81"/>
                  <a:gd name="T12" fmla="*/ 34 w 61"/>
                  <a:gd name="T13" fmla="*/ 80 h 81"/>
                  <a:gd name="T14" fmla="*/ 27 w 61"/>
                  <a:gd name="T15" fmla="*/ 81 h 81"/>
                  <a:gd name="T16" fmla="*/ 21 w 61"/>
                  <a:gd name="T17" fmla="*/ 81 h 81"/>
                  <a:gd name="T18" fmla="*/ 17 w 61"/>
                  <a:gd name="T19" fmla="*/ 80 h 81"/>
                  <a:gd name="T20" fmla="*/ 17 w 61"/>
                  <a:gd name="T21" fmla="*/ 80 h 81"/>
                  <a:gd name="T22" fmla="*/ 10 w 61"/>
                  <a:gd name="T23" fmla="*/ 77 h 81"/>
                  <a:gd name="T24" fmla="*/ 6 w 61"/>
                  <a:gd name="T25" fmla="*/ 72 h 81"/>
                  <a:gd name="T26" fmla="*/ 3 w 61"/>
                  <a:gd name="T27" fmla="*/ 67 h 81"/>
                  <a:gd name="T28" fmla="*/ 1 w 61"/>
                  <a:gd name="T29" fmla="*/ 60 h 81"/>
                  <a:gd name="T30" fmla="*/ 0 w 61"/>
                  <a:gd name="T31" fmla="*/ 54 h 81"/>
                  <a:gd name="T32" fmla="*/ 0 w 61"/>
                  <a:gd name="T33" fmla="*/ 46 h 81"/>
                  <a:gd name="T34" fmla="*/ 0 w 61"/>
                  <a:gd name="T35" fmla="*/ 38 h 81"/>
                  <a:gd name="T36" fmla="*/ 3 w 61"/>
                  <a:gd name="T37" fmla="*/ 29 h 81"/>
                  <a:gd name="T38" fmla="*/ 3 w 61"/>
                  <a:gd name="T39" fmla="*/ 29 h 81"/>
                  <a:gd name="T40" fmla="*/ 6 w 61"/>
                  <a:gd name="T41" fmla="*/ 23 h 81"/>
                  <a:gd name="T42" fmla="*/ 10 w 61"/>
                  <a:gd name="T43" fmla="*/ 16 h 81"/>
                  <a:gd name="T44" fmla="*/ 15 w 61"/>
                  <a:gd name="T45" fmla="*/ 10 h 81"/>
                  <a:gd name="T46" fmla="*/ 21 w 61"/>
                  <a:gd name="T47" fmla="*/ 5 h 81"/>
                  <a:gd name="T48" fmla="*/ 26 w 61"/>
                  <a:gd name="T49" fmla="*/ 3 h 81"/>
                  <a:gd name="T50" fmla="*/ 32 w 61"/>
                  <a:gd name="T51" fmla="*/ 2 h 81"/>
                  <a:gd name="T52" fmla="*/ 38 w 61"/>
                  <a:gd name="T53" fmla="*/ 0 h 81"/>
                  <a:gd name="T54" fmla="*/ 44 w 61"/>
                  <a:gd name="T55" fmla="*/ 2 h 81"/>
                  <a:gd name="T56" fmla="*/ 44 w 61"/>
                  <a:gd name="T57" fmla="*/ 2 h 81"/>
                  <a:gd name="T58" fmla="*/ 49 w 61"/>
                  <a:gd name="T59" fmla="*/ 5 h 81"/>
                  <a:gd name="T60" fmla="*/ 54 w 61"/>
                  <a:gd name="T61" fmla="*/ 10 h 81"/>
                  <a:gd name="T62" fmla="*/ 57 w 61"/>
                  <a:gd name="T63" fmla="*/ 15 h 81"/>
                  <a:gd name="T64" fmla="*/ 60 w 61"/>
                  <a:gd name="T65" fmla="*/ 21 h 81"/>
                  <a:gd name="T66" fmla="*/ 60 w 61"/>
                  <a:gd name="T67" fmla="*/ 28 h 81"/>
                  <a:gd name="T68" fmla="*/ 61 w 61"/>
                  <a:gd name="T69" fmla="*/ 36 h 81"/>
                  <a:gd name="T70" fmla="*/ 60 w 61"/>
                  <a:gd name="T71" fmla="*/ 44 h 81"/>
                  <a:gd name="T72" fmla="*/ 57 w 61"/>
                  <a:gd name="T73" fmla="*/ 52 h 81"/>
                  <a:gd name="T74" fmla="*/ 57 w 61"/>
                  <a:gd name="T75" fmla="*/ 52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1"/>
                  <a:gd name="T115" fmla="*/ 0 h 81"/>
                  <a:gd name="T116" fmla="*/ 61 w 61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1" h="81">
                    <a:moveTo>
                      <a:pt x="57" y="52"/>
                    </a:moveTo>
                    <a:lnTo>
                      <a:pt x="57" y="52"/>
                    </a:lnTo>
                    <a:lnTo>
                      <a:pt x="54" y="60"/>
                    </a:lnTo>
                    <a:lnTo>
                      <a:pt x="49" y="67"/>
                    </a:lnTo>
                    <a:lnTo>
                      <a:pt x="44" y="72"/>
                    </a:lnTo>
                    <a:lnTo>
                      <a:pt x="40" y="77"/>
                    </a:lnTo>
                    <a:lnTo>
                      <a:pt x="34" y="80"/>
                    </a:lnTo>
                    <a:lnTo>
                      <a:pt x="27" y="81"/>
                    </a:lnTo>
                    <a:lnTo>
                      <a:pt x="21" y="81"/>
                    </a:lnTo>
                    <a:lnTo>
                      <a:pt x="17" y="80"/>
                    </a:lnTo>
                    <a:lnTo>
                      <a:pt x="10" y="77"/>
                    </a:lnTo>
                    <a:lnTo>
                      <a:pt x="6" y="72"/>
                    </a:lnTo>
                    <a:lnTo>
                      <a:pt x="3" y="67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3" y="29"/>
                    </a:lnTo>
                    <a:lnTo>
                      <a:pt x="6" y="23"/>
                    </a:lnTo>
                    <a:lnTo>
                      <a:pt x="10" y="16"/>
                    </a:lnTo>
                    <a:lnTo>
                      <a:pt x="15" y="10"/>
                    </a:lnTo>
                    <a:lnTo>
                      <a:pt x="21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49" y="5"/>
                    </a:lnTo>
                    <a:lnTo>
                      <a:pt x="54" y="10"/>
                    </a:lnTo>
                    <a:lnTo>
                      <a:pt x="57" y="15"/>
                    </a:lnTo>
                    <a:lnTo>
                      <a:pt x="60" y="21"/>
                    </a:lnTo>
                    <a:lnTo>
                      <a:pt x="60" y="28"/>
                    </a:lnTo>
                    <a:lnTo>
                      <a:pt x="61" y="36"/>
                    </a:lnTo>
                    <a:lnTo>
                      <a:pt x="60" y="44"/>
                    </a:lnTo>
                    <a:lnTo>
                      <a:pt x="57" y="52"/>
                    </a:lnTo>
                    <a:close/>
                  </a:path>
                </a:pathLst>
              </a:custGeom>
              <a:solidFill>
                <a:srgbClr val="3261A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7" name="Freeform 121"/>
              <p:cNvSpPr>
                <a:spLocks/>
              </p:cNvSpPr>
              <p:nvPr/>
            </p:nvSpPr>
            <p:spPr bwMode="auto">
              <a:xfrm rot="267133">
                <a:off x="7191" y="15422"/>
                <a:ext cx="40" cy="49"/>
              </a:xfrm>
              <a:custGeom>
                <a:avLst/>
                <a:gdLst>
                  <a:gd name="T0" fmla="*/ 38 w 40"/>
                  <a:gd name="T1" fmla="*/ 31 h 49"/>
                  <a:gd name="T2" fmla="*/ 38 w 40"/>
                  <a:gd name="T3" fmla="*/ 31 h 49"/>
                  <a:gd name="T4" fmla="*/ 34 w 40"/>
                  <a:gd name="T5" fmla="*/ 41 h 49"/>
                  <a:gd name="T6" fmla="*/ 28 w 40"/>
                  <a:gd name="T7" fmla="*/ 47 h 49"/>
                  <a:gd name="T8" fmla="*/ 20 w 40"/>
                  <a:gd name="T9" fmla="*/ 49 h 49"/>
                  <a:gd name="T10" fmla="*/ 15 w 40"/>
                  <a:gd name="T11" fmla="*/ 49 h 49"/>
                  <a:gd name="T12" fmla="*/ 12 w 40"/>
                  <a:gd name="T13" fmla="*/ 49 h 49"/>
                  <a:gd name="T14" fmla="*/ 12 w 40"/>
                  <a:gd name="T15" fmla="*/ 49 h 49"/>
                  <a:gd name="T16" fmla="*/ 8 w 40"/>
                  <a:gd name="T17" fmla="*/ 47 h 49"/>
                  <a:gd name="T18" fmla="*/ 6 w 40"/>
                  <a:gd name="T19" fmla="*/ 44 h 49"/>
                  <a:gd name="T20" fmla="*/ 1 w 40"/>
                  <a:gd name="T21" fmla="*/ 36 h 49"/>
                  <a:gd name="T22" fmla="*/ 0 w 40"/>
                  <a:gd name="T23" fmla="*/ 28 h 49"/>
                  <a:gd name="T24" fmla="*/ 3 w 40"/>
                  <a:gd name="T25" fmla="*/ 18 h 49"/>
                  <a:gd name="T26" fmla="*/ 3 w 40"/>
                  <a:gd name="T27" fmla="*/ 18 h 49"/>
                  <a:gd name="T28" fmla="*/ 8 w 40"/>
                  <a:gd name="T29" fmla="*/ 8 h 49"/>
                  <a:gd name="T30" fmla="*/ 14 w 40"/>
                  <a:gd name="T31" fmla="*/ 3 h 49"/>
                  <a:gd name="T32" fmla="*/ 21 w 40"/>
                  <a:gd name="T33" fmla="*/ 0 h 49"/>
                  <a:gd name="T34" fmla="*/ 25 w 40"/>
                  <a:gd name="T35" fmla="*/ 0 h 49"/>
                  <a:gd name="T36" fmla="*/ 29 w 40"/>
                  <a:gd name="T37" fmla="*/ 0 h 49"/>
                  <a:gd name="T38" fmla="*/ 29 w 40"/>
                  <a:gd name="T39" fmla="*/ 0 h 49"/>
                  <a:gd name="T40" fmla="*/ 32 w 40"/>
                  <a:gd name="T41" fmla="*/ 3 h 49"/>
                  <a:gd name="T42" fmla="*/ 35 w 40"/>
                  <a:gd name="T43" fmla="*/ 5 h 49"/>
                  <a:gd name="T44" fmla="*/ 38 w 40"/>
                  <a:gd name="T45" fmla="*/ 13 h 49"/>
                  <a:gd name="T46" fmla="*/ 40 w 40"/>
                  <a:gd name="T47" fmla="*/ 21 h 49"/>
                  <a:gd name="T48" fmla="*/ 38 w 40"/>
                  <a:gd name="T49" fmla="*/ 31 h 49"/>
                  <a:gd name="T50" fmla="*/ 38 w 40"/>
                  <a:gd name="T51" fmla="*/ 31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"/>
                  <a:gd name="T79" fmla="*/ 0 h 49"/>
                  <a:gd name="T80" fmla="*/ 40 w 40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" h="49">
                    <a:moveTo>
                      <a:pt x="38" y="31"/>
                    </a:moveTo>
                    <a:lnTo>
                      <a:pt x="38" y="31"/>
                    </a:lnTo>
                    <a:lnTo>
                      <a:pt x="34" y="41"/>
                    </a:lnTo>
                    <a:lnTo>
                      <a:pt x="28" y="47"/>
                    </a:lnTo>
                    <a:lnTo>
                      <a:pt x="20" y="49"/>
                    </a:lnTo>
                    <a:lnTo>
                      <a:pt x="15" y="49"/>
                    </a:lnTo>
                    <a:lnTo>
                      <a:pt x="12" y="49"/>
                    </a:lnTo>
                    <a:lnTo>
                      <a:pt x="8" y="47"/>
                    </a:lnTo>
                    <a:lnTo>
                      <a:pt x="6" y="44"/>
                    </a:lnTo>
                    <a:lnTo>
                      <a:pt x="1" y="36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8" y="8"/>
                    </a:lnTo>
                    <a:lnTo>
                      <a:pt x="14" y="3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2" y="3"/>
                    </a:lnTo>
                    <a:lnTo>
                      <a:pt x="35" y="5"/>
                    </a:lnTo>
                    <a:lnTo>
                      <a:pt x="38" y="13"/>
                    </a:lnTo>
                    <a:lnTo>
                      <a:pt x="40" y="21"/>
                    </a:lnTo>
                    <a:lnTo>
                      <a:pt x="38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8" name="Freeform 122"/>
              <p:cNvSpPr>
                <a:spLocks/>
              </p:cNvSpPr>
              <p:nvPr/>
            </p:nvSpPr>
            <p:spPr bwMode="auto">
              <a:xfrm rot="267133">
                <a:off x="7203" y="15417"/>
                <a:ext cx="14" cy="20"/>
              </a:xfrm>
              <a:custGeom>
                <a:avLst/>
                <a:gdLst>
                  <a:gd name="T0" fmla="*/ 14 w 14"/>
                  <a:gd name="T1" fmla="*/ 12 h 20"/>
                  <a:gd name="T2" fmla="*/ 14 w 14"/>
                  <a:gd name="T3" fmla="*/ 12 h 20"/>
                  <a:gd name="T4" fmla="*/ 12 w 14"/>
                  <a:gd name="T5" fmla="*/ 15 h 20"/>
                  <a:gd name="T6" fmla="*/ 10 w 14"/>
                  <a:gd name="T7" fmla="*/ 18 h 20"/>
                  <a:gd name="T8" fmla="*/ 7 w 14"/>
                  <a:gd name="T9" fmla="*/ 20 h 20"/>
                  <a:gd name="T10" fmla="*/ 4 w 14"/>
                  <a:gd name="T11" fmla="*/ 20 h 20"/>
                  <a:gd name="T12" fmla="*/ 4 w 14"/>
                  <a:gd name="T13" fmla="*/ 20 h 20"/>
                  <a:gd name="T14" fmla="*/ 1 w 14"/>
                  <a:gd name="T15" fmla="*/ 18 h 20"/>
                  <a:gd name="T16" fmla="*/ 0 w 14"/>
                  <a:gd name="T17" fmla="*/ 15 h 20"/>
                  <a:gd name="T18" fmla="*/ 0 w 14"/>
                  <a:gd name="T19" fmla="*/ 12 h 20"/>
                  <a:gd name="T20" fmla="*/ 0 w 14"/>
                  <a:gd name="T21" fmla="*/ 8 h 20"/>
                  <a:gd name="T22" fmla="*/ 0 w 14"/>
                  <a:gd name="T23" fmla="*/ 8 h 20"/>
                  <a:gd name="T24" fmla="*/ 1 w 14"/>
                  <a:gd name="T25" fmla="*/ 5 h 20"/>
                  <a:gd name="T26" fmla="*/ 3 w 14"/>
                  <a:gd name="T27" fmla="*/ 2 h 20"/>
                  <a:gd name="T28" fmla="*/ 6 w 14"/>
                  <a:gd name="T29" fmla="*/ 0 h 20"/>
                  <a:gd name="T30" fmla="*/ 9 w 14"/>
                  <a:gd name="T31" fmla="*/ 0 h 20"/>
                  <a:gd name="T32" fmla="*/ 9 w 14"/>
                  <a:gd name="T33" fmla="*/ 0 h 20"/>
                  <a:gd name="T34" fmla="*/ 12 w 14"/>
                  <a:gd name="T35" fmla="*/ 2 h 20"/>
                  <a:gd name="T36" fmla="*/ 14 w 14"/>
                  <a:gd name="T37" fmla="*/ 3 h 20"/>
                  <a:gd name="T38" fmla="*/ 14 w 14"/>
                  <a:gd name="T39" fmla="*/ 8 h 20"/>
                  <a:gd name="T40" fmla="*/ 14 w 14"/>
                  <a:gd name="T41" fmla="*/ 12 h 20"/>
                  <a:gd name="T42" fmla="*/ 14 w 14"/>
                  <a:gd name="T43" fmla="*/ 12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20"/>
                  <a:gd name="T68" fmla="*/ 14 w 14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20">
                    <a:moveTo>
                      <a:pt x="14" y="12"/>
                    </a:moveTo>
                    <a:lnTo>
                      <a:pt x="14" y="12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7" y="20"/>
                    </a:lnTo>
                    <a:lnTo>
                      <a:pt x="4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4" y="3"/>
                    </a:lnTo>
                    <a:lnTo>
                      <a:pt x="14" y="8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49" name="Freeform 123"/>
              <p:cNvSpPr>
                <a:spLocks/>
              </p:cNvSpPr>
              <p:nvPr/>
            </p:nvSpPr>
            <p:spPr bwMode="auto">
              <a:xfrm rot="267133">
                <a:off x="7214" y="15460"/>
                <a:ext cx="9" cy="10"/>
              </a:xfrm>
              <a:custGeom>
                <a:avLst/>
                <a:gdLst>
                  <a:gd name="T0" fmla="*/ 4 w 9"/>
                  <a:gd name="T1" fmla="*/ 0 h 10"/>
                  <a:gd name="T2" fmla="*/ 4 w 9"/>
                  <a:gd name="T3" fmla="*/ 0 h 10"/>
                  <a:gd name="T4" fmla="*/ 7 w 9"/>
                  <a:gd name="T5" fmla="*/ 2 h 10"/>
                  <a:gd name="T6" fmla="*/ 9 w 9"/>
                  <a:gd name="T7" fmla="*/ 5 h 10"/>
                  <a:gd name="T8" fmla="*/ 9 w 9"/>
                  <a:gd name="T9" fmla="*/ 5 h 10"/>
                  <a:gd name="T10" fmla="*/ 7 w 9"/>
                  <a:gd name="T11" fmla="*/ 9 h 10"/>
                  <a:gd name="T12" fmla="*/ 3 w 9"/>
                  <a:gd name="T13" fmla="*/ 10 h 10"/>
                  <a:gd name="T14" fmla="*/ 3 w 9"/>
                  <a:gd name="T15" fmla="*/ 10 h 10"/>
                  <a:gd name="T16" fmla="*/ 0 w 9"/>
                  <a:gd name="T17" fmla="*/ 9 h 10"/>
                  <a:gd name="T18" fmla="*/ 0 w 9"/>
                  <a:gd name="T19" fmla="*/ 5 h 10"/>
                  <a:gd name="T20" fmla="*/ 0 w 9"/>
                  <a:gd name="T21" fmla="*/ 5 h 10"/>
                  <a:gd name="T22" fmla="*/ 1 w 9"/>
                  <a:gd name="T23" fmla="*/ 2 h 10"/>
                  <a:gd name="T24" fmla="*/ 4 w 9"/>
                  <a:gd name="T25" fmla="*/ 0 h 10"/>
                  <a:gd name="T26" fmla="*/ 4 w 9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10"/>
                  <a:gd name="T44" fmla="*/ 9 w 9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10">
                    <a:moveTo>
                      <a:pt x="4" y="0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3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0" name="Freeform 124"/>
              <p:cNvSpPr>
                <a:spLocks/>
              </p:cNvSpPr>
              <p:nvPr/>
            </p:nvSpPr>
            <p:spPr bwMode="auto">
              <a:xfrm rot="267133">
                <a:off x="6909" y="15447"/>
                <a:ext cx="108" cy="68"/>
              </a:xfrm>
              <a:custGeom>
                <a:avLst/>
                <a:gdLst>
                  <a:gd name="T0" fmla="*/ 58 w 108"/>
                  <a:gd name="T1" fmla="*/ 0 h 68"/>
                  <a:gd name="T2" fmla="*/ 58 w 108"/>
                  <a:gd name="T3" fmla="*/ 0 h 68"/>
                  <a:gd name="T4" fmla="*/ 69 w 108"/>
                  <a:gd name="T5" fmla="*/ 3 h 68"/>
                  <a:gd name="T6" fmla="*/ 80 w 108"/>
                  <a:gd name="T7" fmla="*/ 6 h 68"/>
                  <a:gd name="T8" fmla="*/ 88 w 108"/>
                  <a:gd name="T9" fmla="*/ 11 h 68"/>
                  <a:gd name="T10" fmla="*/ 95 w 108"/>
                  <a:gd name="T11" fmla="*/ 16 h 68"/>
                  <a:gd name="T12" fmla="*/ 102 w 108"/>
                  <a:gd name="T13" fmla="*/ 23 h 68"/>
                  <a:gd name="T14" fmla="*/ 106 w 108"/>
                  <a:gd name="T15" fmla="*/ 29 h 68"/>
                  <a:gd name="T16" fmla="*/ 108 w 108"/>
                  <a:gd name="T17" fmla="*/ 36 h 68"/>
                  <a:gd name="T18" fmla="*/ 108 w 108"/>
                  <a:gd name="T19" fmla="*/ 42 h 68"/>
                  <a:gd name="T20" fmla="*/ 108 w 108"/>
                  <a:gd name="T21" fmla="*/ 42 h 68"/>
                  <a:gd name="T22" fmla="*/ 106 w 108"/>
                  <a:gd name="T23" fmla="*/ 49 h 68"/>
                  <a:gd name="T24" fmla="*/ 102 w 108"/>
                  <a:gd name="T25" fmla="*/ 55 h 68"/>
                  <a:gd name="T26" fmla="*/ 97 w 108"/>
                  <a:gd name="T27" fmla="*/ 60 h 68"/>
                  <a:gd name="T28" fmla="*/ 89 w 108"/>
                  <a:gd name="T29" fmla="*/ 63 h 68"/>
                  <a:gd name="T30" fmla="*/ 80 w 108"/>
                  <a:gd name="T31" fmla="*/ 67 h 68"/>
                  <a:gd name="T32" fmla="*/ 71 w 108"/>
                  <a:gd name="T33" fmla="*/ 68 h 68"/>
                  <a:gd name="T34" fmla="*/ 60 w 108"/>
                  <a:gd name="T35" fmla="*/ 68 h 68"/>
                  <a:gd name="T36" fmla="*/ 49 w 108"/>
                  <a:gd name="T37" fmla="*/ 68 h 68"/>
                  <a:gd name="T38" fmla="*/ 49 w 108"/>
                  <a:gd name="T39" fmla="*/ 68 h 68"/>
                  <a:gd name="T40" fmla="*/ 38 w 108"/>
                  <a:gd name="T41" fmla="*/ 65 h 68"/>
                  <a:gd name="T42" fmla="*/ 29 w 108"/>
                  <a:gd name="T43" fmla="*/ 62 h 68"/>
                  <a:gd name="T44" fmla="*/ 20 w 108"/>
                  <a:gd name="T45" fmla="*/ 57 h 68"/>
                  <a:gd name="T46" fmla="*/ 12 w 108"/>
                  <a:gd name="T47" fmla="*/ 52 h 68"/>
                  <a:gd name="T48" fmla="*/ 6 w 108"/>
                  <a:gd name="T49" fmla="*/ 46 h 68"/>
                  <a:gd name="T50" fmla="*/ 1 w 108"/>
                  <a:gd name="T51" fmla="*/ 39 h 68"/>
                  <a:gd name="T52" fmla="*/ 0 w 108"/>
                  <a:gd name="T53" fmla="*/ 32 h 68"/>
                  <a:gd name="T54" fmla="*/ 0 w 108"/>
                  <a:gd name="T55" fmla="*/ 26 h 68"/>
                  <a:gd name="T56" fmla="*/ 0 w 108"/>
                  <a:gd name="T57" fmla="*/ 26 h 68"/>
                  <a:gd name="T58" fmla="*/ 1 w 108"/>
                  <a:gd name="T59" fmla="*/ 19 h 68"/>
                  <a:gd name="T60" fmla="*/ 6 w 108"/>
                  <a:gd name="T61" fmla="*/ 13 h 68"/>
                  <a:gd name="T62" fmla="*/ 12 w 108"/>
                  <a:gd name="T63" fmla="*/ 8 h 68"/>
                  <a:gd name="T64" fmla="*/ 18 w 108"/>
                  <a:gd name="T65" fmla="*/ 5 h 68"/>
                  <a:gd name="T66" fmla="*/ 27 w 108"/>
                  <a:gd name="T67" fmla="*/ 2 h 68"/>
                  <a:gd name="T68" fmla="*/ 37 w 108"/>
                  <a:gd name="T69" fmla="*/ 0 h 68"/>
                  <a:gd name="T70" fmla="*/ 48 w 108"/>
                  <a:gd name="T71" fmla="*/ 0 h 68"/>
                  <a:gd name="T72" fmla="*/ 58 w 108"/>
                  <a:gd name="T73" fmla="*/ 0 h 68"/>
                  <a:gd name="T74" fmla="*/ 58 w 108"/>
                  <a:gd name="T75" fmla="*/ 0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8"/>
                  <a:gd name="T115" fmla="*/ 0 h 68"/>
                  <a:gd name="T116" fmla="*/ 108 w 108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8" h="68">
                    <a:moveTo>
                      <a:pt x="58" y="0"/>
                    </a:moveTo>
                    <a:lnTo>
                      <a:pt x="58" y="0"/>
                    </a:lnTo>
                    <a:lnTo>
                      <a:pt x="69" y="3"/>
                    </a:lnTo>
                    <a:lnTo>
                      <a:pt x="80" y="6"/>
                    </a:lnTo>
                    <a:lnTo>
                      <a:pt x="88" y="11"/>
                    </a:lnTo>
                    <a:lnTo>
                      <a:pt x="95" y="16"/>
                    </a:lnTo>
                    <a:lnTo>
                      <a:pt x="102" y="23"/>
                    </a:lnTo>
                    <a:lnTo>
                      <a:pt x="106" y="29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9"/>
                    </a:lnTo>
                    <a:lnTo>
                      <a:pt x="102" y="55"/>
                    </a:lnTo>
                    <a:lnTo>
                      <a:pt x="97" y="60"/>
                    </a:lnTo>
                    <a:lnTo>
                      <a:pt x="89" y="63"/>
                    </a:lnTo>
                    <a:lnTo>
                      <a:pt x="80" y="67"/>
                    </a:lnTo>
                    <a:lnTo>
                      <a:pt x="71" y="68"/>
                    </a:lnTo>
                    <a:lnTo>
                      <a:pt x="60" y="68"/>
                    </a:lnTo>
                    <a:lnTo>
                      <a:pt x="49" y="68"/>
                    </a:lnTo>
                    <a:lnTo>
                      <a:pt x="38" y="65"/>
                    </a:lnTo>
                    <a:lnTo>
                      <a:pt x="29" y="62"/>
                    </a:lnTo>
                    <a:lnTo>
                      <a:pt x="20" y="57"/>
                    </a:lnTo>
                    <a:lnTo>
                      <a:pt x="12" y="52"/>
                    </a:lnTo>
                    <a:lnTo>
                      <a:pt x="6" y="46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12" y="8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1" name="Freeform 125"/>
              <p:cNvSpPr>
                <a:spLocks/>
              </p:cNvSpPr>
              <p:nvPr/>
            </p:nvSpPr>
            <p:spPr bwMode="auto">
              <a:xfrm rot="267133">
                <a:off x="6910" y="15447"/>
                <a:ext cx="105" cy="67"/>
              </a:xfrm>
              <a:custGeom>
                <a:avLst/>
                <a:gdLst>
                  <a:gd name="T0" fmla="*/ 57 w 105"/>
                  <a:gd name="T1" fmla="*/ 2 h 67"/>
                  <a:gd name="T2" fmla="*/ 57 w 105"/>
                  <a:gd name="T3" fmla="*/ 2 h 67"/>
                  <a:gd name="T4" fmla="*/ 68 w 105"/>
                  <a:gd name="T5" fmla="*/ 3 h 67"/>
                  <a:gd name="T6" fmla="*/ 77 w 105"/>
                  <a:gd name="T7" fmla="*/ 6 h 67"/>
                  <a:gd name="T8" fmla="*/ 87 w 105"/>
                  <a:gd name="T9" fmla="*/ 11 h 67"/>
                  <a:gd name="T10" fmla="*/ 93 w 105"/>
                  <a:gd name="T11" fmla="*/ 16 h 67"/>
                  <a:gd name="T12" fmla="*/ 99 w 105"/>
                  <a:gd name="T13" fmla="*/ 23 h 67"/>
                  <a:gd name="T14" fmla="*/ 104 w 105"/>
                  <a:gd name="T15" fmla="*/ 29 h 67"/>
                  <a:gd name="T16" fmla="*/ 105 w 105"/>
                  <a:gd name="T17" fmla="*/ 36 h 67"/>
                  <a:gd name="T18" fmla="*/ 105 w 105"/>
                  <a:gd name="T19" fmla="*/ 42 h 67"/>
                  <a:gd name="T20" fmla="*/ 105 w 105"/>
                  <a:gd name="T21" fmla="*/ 42 h 67"/>
                  <a:gd name="T22" fmla="*/ 104 w 105"/>
                  <a:gd name="T23" fmla="*/ 49 h 67"/>
                  <a:gd name="T24" fmla="*/ 101 w 105"/>
                  <a:gd name="T25" fmla="*/ 54 h 67"/>
                  <a:gd name="T26" fmla="*/ 94 w 105"/>
                  <a:gd name="T27" fmla="*/ 59 h 67"/>
                  <a:gd name="T28" fmla="*/ 87 w 105"/>
                  <a:gd name="T29" fmla="*/ 62 h 67"/>
                  <a:gd name="T30" fmla="*/ 79 w 105"/>
                  <a:gd name="T31" fmla="*/ 65 h 67"/>
                  <a:gd name="T32" fmla="*/ 70 w 105"/>
                  <a:gd name="T33" fmla="*/ 67 h 67"/>
                  <a:gd name="T34" fmla="*/ 59 w 105"/>
                  <a:gd name="T35" fmla="*/ 67 h 67"/>
                  <a:gd name="T36" fmla="*/ 48 w 105"/>
                  <a:gd name="T37" fmla="*/ 67 h 67"/>
                  <a:gd name="T38" fmla="*/ 48 w 105"/>
                  <a:gd name="T39" fmla="*/ 67 h 67"/>
                  <a:gd name="T40" fmla="*/ 37 w 105"/>
                  <a:gd name="T41" fmla="*/ 63 h 67"/>
                  <a:gd name="T42" fmla="*/ 28 w 105"/>
                  <a:gd name="T43" fmla="*/ 60 h 67"/>
                  <a:gd name="T44" fmla="*/ 20 w 105"/>
                  <a:gd name="T45" fmla="*/ 57 h 67"/>
                  <a:gd name="T46" fmla="*/ 13 w 105"/>
                  <a:gd name="T47" fmla="*/ 50 h 67"/>
                  <a:gd name="T48" fmla="*/ 6 w 105"/>
                  <a:gd name="T49" fmla="*/ 46 h 67"/>
                  <a:gd name="T50" fmla="*/ 2 w 105"/>
                  <a:gd name="T51" fmla="*/ 39 h 67"/>
                  <a:gd name="T52" fmla="*/ 0 w 105"/>
                  <a:gd name="T53" fmla="*/ 32 h 67"/>
                  <a:gd name="T54" fmla="*/ 0 w 105"/>
                  <a:gd name="T55" fmla="*/ 26 h 67"/>
                  <a:gd name="T56" fmla="*/ 0 w 105"/>
                  <a:gd name="T57" fmla="*/ 26 h 67"/>
                  <a:gd name="T58" fmla="*/ 2 w 105"/>
                  <a:gd name="T59" fmla="*/ 19 h 67"/>
                  <a:gd name="T60" fmla="*/ 6 w 105"/>
                  <a:gd name="T61" fmla="*/ 13 h 67"/>
                  <a:gd name="T62" fmla="*/ 11 w 105"/>
                  <a:gd name="T63" fmla="*/ 8 h 67"/>
                  <a:gd name="T64" fmla="*/ 19 w 105"/>
                  <a:gd name="T65" fmla="*/ 5 h 67"/>
                  <a:gd name="T66" fmla="*/ 26 w 105"/>
                  <a:gd name="T67" fmla="*/ 2 h 67"/>
                  <a:gd name="T68" fmla="*/ 37 w 105"/>
                  <a:gd name="T69" fmla="*/ 0 h 67"/>
                  <a:gd name="T70" fmla="*/ 47 w 105"/>
                  <a:gd name="T71" fmla="*/ 0 h 67"/>
                  <a:gd name="T72" fmla="*/ 57 w 105"/>
                  <a:gd name="T73" fmla="*/ 2 h 67"/>
                  <a:gd name="T74" fmla="*/ 57 w 105"/>
                  <a:gd name="T75" fmla="*/ 2 h 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67"/>
                  <a:gd name="T116" fmla="*/ 105 w 105"/>
                  <a:gd name="T117" fmla="*/ 67 h 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67">
                    <a:moveTo>
                      <a:pt x="57" y="2"/>
                    </a:moveTo>
                    <a:lnTo>
                      <a:pt x="57" y="2"/>
                    </a:lnTo>
                    <a:lnTo>
                      <a:pt x="68" y="3"/>
                    </a:lnTo>
                    <a:lnTo>
                      <a:pt x="77" y="6"/>
                    </a:lnTo>
                    <a:lnTo>
                      <a:pt x="87" y="11"/>
                    </a:lnTo>
                    <a:lnTo>
                      <a:pt x="93" y="16"/>
                    </a:lnTo>
                    <a:lnTo>
                      <a:pt x="99" y="23"/>
                    </a:lnTo>
                    <a:lnTo>
                      <a:pt x="104" y="29"/>
                    </a:lnTo>
                    <a:lnTo>
                      <a:pt x="105" y="36"/>
                    </a:lnTo>
                    <a:lnTo>
                      <a:pt x="105" y="42"/>
                    </a:lnTo>
                    <a:lnTo>
                      <a:pt x="104" y="49"/>
                    </a:lnTo>
                    <a:lnTo>
                      <a:pt x="101" y="54"/>
                    </a:lnTo>
                    <a:lnTo>
                      <a:pt x="94" y="59"/>
                    </a:lnTo>
                    <a:lnTo>
                      <a:pt x="87" y="62"/>
                    </a:lnTo>
                    <a:lnTo>
                      <a:pt x="79" y="65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7" y="63"/>
                    </a:lnTo>
                    <a:lnTo>
                      <a:pt x="28" y="60"/>
                    </a:lnTo>
                    <a:lnTo>
                      <a:pt x="20" y="57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2" y="39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8"/>
                    </a:lnTo>
                    <a:lnTo>
                      <a:pt x="19" y="5"/>
                    </a:lnTo>
                    <a:lnTo>
                      <a:pt x="26" y="2"/>
                    </a:lnTo>
                    <a:lnTo>
                      <a:pt x="37" y="0"/>
                    </a:lnTo>
                    <a:lnTo>
                      <a:pt x="47" y="0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F7F4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2" name="Freeform 126"/>
              <p:cNvSpPr>
                <a:spLocks/>
              </p:cNvSpPr>
              <p:nvPr/>
            </p:nvSpPr>
            <p:spPr bwMode="auto">
              <a:xfrm rot="267133">
                <a:off x="6912" y="15447"/>
                <a:ext cx="102" cy="67"/>
              </a:xfrm>
              <a:custGeom>
                <a:avLst/>
                <a:gdLst>
                  <a:gd name="T0" fmla="*/ 55 w 102"/>
                  <a:gd name="T1" fmla="*/ 2 h 67"/>
                  <a:gd name="T2" fmla="*/ 55 w 102"/>
                  <a:gd name="T3" fmla="*/ 2 h 67"/>
                  <a:gd name="T4" fmla="*/ 66 w 102"/>
                  <a:gd name="T5" fmla="*/ 3 h 67"/>
                  <a:gd name="T6" fmla="*/ 75 w 102"/>
                  <a:gd name="T7" fmla="*/ 6 h 67"/>
                  <a:gd name="T8" fmla="*/ 83 w 102"/>
                  <a:gd name="T9" fmla="*/ 11 h 67"/>
                  <a:gd name="T10" fmla="*/ 91 w 102"/>
                  <a:gd name="T11" fmla="*/ 16 h 67"/>
                  <a:gd name="T12" fmla="*/ 96 w 102"/>
                  <a:gd name="T13" fmla="*/ 23 h 67"/>
                  <a:gd name="T14" fmla="*/ 100 w 102"/>
                  <a:gd name="T15" fmla="*/ 28 h 67"/>
                  <a:gd name="T16" fmla="*/ 102 w 102"/>
                  <a:gd name="T17" fmla="*/ 34 h 67"/>
                  <a:gd name="T18" fmla="*/ 102 w 102"/>
                  <a:gd name="T19" fmla="*/ 41 h 67"/>
                  <a:gd name="T20" fmla="*/ 102 w 102"/>
                  <a:gd name="T21" fmla="*/ 41 h 67"/>
                  <a:gd name="T22" fmla="*/ 100 w 102"/>
                  <a:gd name="T23" fmla="*/ 47 h 67"/>
                  <a:gd name="T24" fmla="*/ 97 w 102"/>
                  <a:gd name="T25" fmla="*/ 54 h 67"/>
                  <a:gd name="T26" fmla="*/ 91 w 102"/>
                  <a:gd name="T27" fmla="*/ 57 h 67"/>
                  <a:gd name="T28" fmla="*/ 85 w 102"/>
                  <a:gd name="T29" fmla="*/ 62 h 67"/>
                  <a:gd name="T30" fmla="*/ 75 w 102"/>
                  <a:gd name="T31" fmla="*/ 63 h 67"/>
                  <a:gd name="T32" fmla="*/ 66 w 102"/>
                  <a:gd name="T33" fmla="*/ 65 h 67"/>
                  <a:gd name="T34" fmla="*/ 57 w 102"/>
                  <a:gd name="T35" fmla="*/ 67 h 67"/>
                  <a:gd name="T36" fmla="*/ 46 w 102"/>
                  <a:gd name="T37" fmla="*/ 65 h 67"/>
                  <a:gd name="T38" fmla="*/ 46 w 102"/>
                  <a:gd name="T39" fmla="*/ 65 h 67"/>
                  <a:gd name="T40" fmla="*/ 37 w 102"/>
                  <a:gd name="T41" fmla="*/ 63 h 67"/>
                  <a:gd name="T42" fmla="*/ 28 w 102"/>
                  <a:gd name="T43" fmla="*/ 59 h 67"/>
                  <a:gd name="T44" fmla="*/ 18 w 102"/>
                  <a:gd name="T45" fmla="*/ 55 h 67"/>
                  <a:gd name="T46" fmla="*/ 12 w 102"/>
                  <a:gd name="T47" fmla="*/ 50 h 67"/>
                  <a:gd name="T48" fmla="*/ 6 w 102"/>
                  <a:gd name="T49" fmla="*/ 44 h 67"/>
                  <a:gd name="T50" fmla="*/ 1 w 102"/>
                  <a:gd name="T51" fmla="*/ 39 h 67"/>
                  <a:gd name="T52" fmla="*/ 0 w 102"/>
                  <a:gd name="T53" fmla="*/ 32 h 67"/>
                  <a:gd name="T54" fmla="*/ 0 w 102"/>
                  <a:gd name="T55" fmla="*/ 26 h 67"/>
                  <a:gd name="T56" fmla="*/ 0 w 102"/>
                  <a:gd name="T57" fmla="*/ 26 h 67"/>
                  <a:gd name="T58" fmla="*/ 1 w 102"/>
                  <a:gd name="T59" fmla="*/ 19 h 67"/>
                  <a:gd name="T60" fmla="*/ 6 w 102"/>
                  <a:gd name="T61" fmla="*/ 13 h 67"/>
                  <a:gd name="T62" fmla="*/ 11 w 102"/>
                  <a:gd name="T63" fmla="*/ 10 h 67"/>
                  <a:gd name="T64" fmla="*/ 18 w 102"/>
                  <a:gd name="T65" fmla="*/ 5 h 67"/>
                  <a:gd name="T66" fmla="*/ 26 w 102"/>
                  <a:gd name="T67" fmla="*/ 3 h 67"/>
                  <a:gd name="T68" fmla="*/ 35 w 102"/>
                  <a:gd name="T69" fmla="*/ 2 h 67"/>
                  <a:gd name="T70" fmla="*/ 45 w 102"/>
                  <a:gd name="T71" fmla="*/ 0 h 67"/>
                  <a:gd name="T72" fmla="*/ 55 w 102"/>
                  <a:gd name="T73" fmla="*/ 2 h 67"/>
                  <a:gd name="T74" fmla="*/ 55 w 102"/>
                  <a:gd name="T75" fmla="*/ 2 h 6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2"/>
                  <a:gd name="T115" fmla="*/ 0 h 67"/>
                  <a:gd name="T116" fmla="*/ 102 w 102"/>
                  <a:gd name="T117" fmla="*/ 67 h 6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2" h="67">
                    <a:moveTo>
                      <a:pt x="55" y="2"/>
                    </a:moveTo>
                    <a:lnTo>
                      <a:pt x="55" y="2"/>
                    </a:lnTo>
                    <a:lnTo>
                      <a:pt x="66" y="3"/>
                    </a:lnTo>
                    <a:lnTo>
                      <a:pt x="75" y="6"/>
                    </a:lnTo>
                    <a:lnTo>
                      <a:pt x="83" y="11"/>
                    </a:lnTo>
                    <a:lnTo>
                      <a:pt x="91" y="16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4"/>
                    </a:lnTo>
                    <a:lnTo>
                      <a:pt x="102" y="41"/>
                    </a:lnTo>
                    <a:lnTo>
                      <a:pt x="100" y="47"/>
                    </a:lnTo>
                    <a:lnTo>
                      <a:pt x="97" y="54"/>
                    </a:lnTo>
                    <a:lnTo>
                      <a:pt x="91" y="57"/>
                    </a:lnTo>
                    <a:lnTo>
                      <a:pt x="85" y="62"/>
                    </a:lnTo>
                    <a:lnTo>
                      <a:pt x="75" y="63"/>
                    </a:lnTo>
                    <a:lnTo>
                      <a:pt x="66" y="65"/>
                    </a:lnTo>
                    <a:lnTo>
                      <a:pt x="57" y="67"/>
                    </a:lnTo>
                    <a:lnTo>
                      <a:pt x="46" y="65"/>
                    </a:lnTo>
                    <a:lnTo>
                      <a:pt x="37" y="63"/>
                    </a:lnTo>
                    <a:lnTo>
                      <a:pt x="28" y="59"/>
                    </a:lnTo>
                    <a:lnTo>
                      <a:pt x="18" y="55"/>
                    </a:lnTo>
                    <a:lnTo>
                      <a:pt x="12" y="50"/>
                    </a:lnTo>
                    <a:lnTo>
                      <a:pt x="6" y="44"/>
                    </a:lnTo>
                    <a:lnTo>
                      <a:pt x="1" y="39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1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8" y="5"/>
                    </a:lnTo>
                    <a:lnTo>
                      <a:pt x="26" y="3"/>
                    </a:lnTo>
                    <a:lnTo>
                      <a:pt x="35" y="2"/>
                    </a:lnTo>
                    <a:lnTo>
                      <a:pt x="45" y="0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F7F4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3" name="Freeform 127"/>
              <p:cNvSpPr>
                <a:spLocks/>
              </p:cNvSpPr>
              <p:nvPr/>
            </p:nvSpPr>
            <p:spPr bwMode="auto">
              <a:xfrm rot="267133">
                <a:off x="6913" y="15449"/>
                <a:ext cx="99" cy="63"/>
              </a:xfrm>
              <a:custGeom>
                <a:avLst/>
                <a:gdLst>
                  <a:gd name="T0" fmla="*/ 54 w 99"/>
                  <a:gd name="T1" fmla="*/ 0 h 63"/>
                  <a:gd name="T2" fmla="*/ 54 w 99"/>
                  <a:gd name="T3" fmla="*/ 0 h 63"/>
                  <a:gd name="T4" fmla="*/ 64 w 99"/>
                  <a:gd name="T5" fmla="*/ 3 h 63"/>
                  <a:gd name="T6" fmla="*/ 73 w 99"/>
                  <a:gd name="T7" fmla="*/ 6 h 63"/>
                  <a:gd name="T8" fmla="*/ 82 w 99"/>
                  <a:gd name="T9" fmla="*/ 9 h 63"/>
                  <a:gd name="T10" fmla="*/ 88 w 99"/>
                  <a:gd name="T11" fmla="*/ 14 h 63"/>
                  <a:gd name="T12" fmla="*/ 93 w 99"/>
                  <a:gd name="T13" fmla="*/ 21 h 63"/>
                  <a:gd name="T14" fmla="*/ 98 w 99"/>
                  <a:gd name="T15" fmla="*/ 26 h 63"/>
                  <a:gd name="T16" fmla="*/ 99 w 99"/>
                  <a:gd name="T17" fmla="*/ 32 h 63"/>
                  <a:gd name="T18" fmla="*/ 99 w 99"/>
                  <a:gd name="T19" fmla="*/ 39 h 63"/>
                  <a:gd name="T20" fmla="*/ 99 w 99"/>
                  <a:gd name="T21" fmla="*/ 39 h 63"/>
                  <a:gd name="T22" fmla="*/ 98 w 99"/>
                  <a:gd name="T23" fmla="*/ 45 h 63"/>
                  <a:gd name="T24" fmla="*/ 95 w 99"/>
                  <a:gd name="T25" fmla="*/ 50 h 63"/>
                  <a:gd name="T26" fmla="*/ 88 w 99"/>
                  <a:gd name="T27" fmla="*/ 55 h 63"/>
                  <a:gd name="T28" fmla="*/ 82 w 99"/>
                  <a:gd name="T29" fmla="*/ 58 h 63"/>
                  <a:gd name="T30" fmla="*/ 74 w 99"/>
                  <a:gd name="T31" fmla="*/ 60 h 63"/>
                  <a:gd name="T32" fmla="*/ 65 w 99"/>
                  <a:gd name="T33" fmla="*/ 61 h 63"/>
                  <a:gd name="T34" fmla="*/ 56 w 99"/>
                  <a:gd name="T35" fmla="*/ 63 h 63"/>
                  <a:gd name="T36" fmla="*/ 45 w 99"/>
                  <a:gd name="T37" fmla="*/ 61 h 63"/>
                  <a:gd name="T38" fmla="*/ 45 w 99"/>
                  <a:gd name="T39" fmla="*/ 61 h 63"/>
                  <a:gd name="T40" fmla="*/ 36 w 99"/>
                  <a:gd name="T41" fmla="*/ 60 h 63"/>
                  <a:gd name="T42" fmla="*/ 27 w 99"/>
                  <a:gd name="T43" fmla="*/ 57 h 63"/>
                  <a:gd name="T44" fmla="*/ 19 w 99"/>
                  <a:gd name="T45" fmla="*/ 52 h 63"/>
                  <a:gd name="T46" fmla="*/ 11 w 99"/>
                  <a:gd name="T47" fmla="*/ 47 h 63"/>
                  <a:gd name="T48" fmla="*/ 6 w 99"/>
                  <a:gd name="T49" fmla="*/ 42 h 63"/>
                  <a:gd name="T50" fmla="*/ 2 w 99"/>
                  <a:gd name="T51" fmla="*/ 35 h 63"/>
                  <a:gd name="T52" fmla="*/ 0 w 99"/>
                  <a:gd name="T53" fmla="*/ 29 h 63"/>
                  <a:gd name="T54" fmla="*/ 0 w 99"/>
                  <a:gd name="T55" fmla="*/ 22 h 63"/>
                  <a:gd name="T56" fmla="*/ 0 w 99"/>
                  <a:gd name="T57" fmla="*/ 22 h 63"/>
                  <a:gd name="T58" fmla="*/ 2 w 99"/>
                  <a:gd name="T59" fmla="*/ 17 h 63"/>
                  <a:gd name="T60" fmla="*/ 6 w 99"/>
                  <a:gd name="T61" fmla="*/ 11 h 63"/>
                  <a:gd name="T62" fmla="*/ 11 w 99"/>
                  <a:gd name="T63" fmla="*/ 8 h 63"/>
                  <a:gd name="T64" fmla="*/ 17 w 99"/>
                  <a:gd name="T65" fmla="*/ 3 h 63"/>
                  <a:gd name="T66" fmla="*/ 25 w 99"/>
                  <a:gd name="T67" fmla="*/ 1 h 63"/>
                  <a:gd name="T68" fmla="*/ 34 w 99"/>
                  <a:gd name="T69" fmla="*/ 0 h 63"/>
                  <a:gd name="T70" fmla="*/ 44 w 99"/>
                  <a:gd name="T71" fmla="*/ 0 h 63"/>
                  <a:gd name="T72" fmla="*/ 54 w 99"/>
                  <a:gd name="T73" fmla="*/ 0 h 63"/>
                  <a:gd name="T74" fmla="*/ 54 w 99"/>
                  <a:gd name="T75" fmla="*/ 0 h 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9"/>
                  <a:gd name="T115" fmla="*/ 0 h 63"/>
                  <a:gd name="T116" fmla="*/ 99 w 99"/>
                  <a:gd name="T117" fmla="*/ 63 h 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9" h="63">
                    <a:moveTo>
                      <a:pt x="54" y="0"/>
                    </a:moveTo>
                    <a:lnTo>
                      <a:pt x="54" y="0"/>
                    </a:lnTo>
                    <a:lnTo>
                      <a:pt x="64" y="3"/>
                    </a:lnTo>
                    <a:lnTo>
                      <a:pt x="73" y="6"/>
                    </a:lnTo>
                    <a:lnTo>
                      <a:pt x="82" y="9"/>
                    </a:lnTo>
                    <a:lnTo>
                      <a:pt x="88" y="14"/>
                    </a:lnTo>
                    <a:lnTo>
                      <a:pt x="93" y="21"/>
                    </a:lnTo>
                    <a:lnTo>
                      <a:pt x="98" y="26"/>
                    </a:lnTo>
                    <a:lnTo>
                      <a:pt x="99" y="32"/>
                    </a:lnTo>
                    <a:lnTo>
                      <a:pt x="99" y="39"/>
                    </a:lnTo>
                    <a:lnTo>
                      <a:pt x="98" y="45"/>
                    </a:lnTo>
                    <a:lnTo>
                      <a:pt x="95" y="50"/>
                    </a:lnTo>
                    <a:lnTo>
                      <a:pt x="88" y="55"/>
                    </a:lnTo>
                    <a:lnTo>
                      <a:pt x="82" y="58"/>
                    </a:lnTo>
                    <a:lnTo>
                      <a:pt x="74" y="60"/>
                    </a:lnTo>
                    <a:lnTo>
                      <a:pt x="65" y="61"/>
                    </a:lnTo>
                    <a:lnTo>
                      <a:pt x="56" y="63"/>
                    </a:lnTo>
                    <a:lnTo>
                      <a:pt x="45" y="61"/>
                    </a:lnTo>
                    <a:lnTo>
                      <a:pt x="36" y="60"/>
                    </a:lnTo>
                    <a:lnTo>
                      <a:pt x="27" y="57"/>
                    </a:lnTo>
                    <a:lnTo>
                      <a:pt x="19" y="52"/>
                    </a:lnTo>
                    <a:lnTo>
                      <a:pt x="11" y="47"/>
                    </a:lnTo>
                    <a:lnTo>
                      <a:pt x="6" y="42"/>
                    </a:lnTo>
                    <a:lnTo>
                      <a:pt x="2" y="35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6" y="11"/>
                    </a:lnTo>
                    <a:lnTo>
                      <a:pt x="11" y="8"/>
                    </a:lnTo>
                    <a:lnTo>
                      <a:pt x="17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7F2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4" name="Freeform 128"/>
              <p:cNvSpPr>
                <a:spLocks/>
              </p:cNvSpPr>
              <p:nvPr/>
            </p:nvSpPr>
            <p:spPr bwMode="auto">
              <a:xfrm rot="267133">
                <a:off x="6915" y="15449"/>
                <a:ext cx="96" cy="61"/>
              </a:xfrm>
              <a:custGeom>
                <a:avLst/>
                <a:gdLst>
                  <a:gd name="T0" fmla="*/ 52 w 96"/>
                  <a:gd name="T1" fmla="*/ 1 h 61"/>
                  <a:gd name="T2" fmla="*/ 52 w 96"/>
                  <a:gd name="T3" fmla="*/ 1 h 61"/>
                  <a:gd name="T4" fmla="*/ 62 w 96"/>
                  <a:gd name="T5" fmla="*/ 3 h 61"/>
                  <a:gd name="T6" fmla="*/ 71 w 96"/>
                  <a:gd name="T7" fmla="*/ 6 h 61"/>
                  <a:gd name="T8" fmla="*/ 79 w 96"/>
                  <a:gd name="T9" fmla="*/ 9 h 61"/>
                  <a:gd name="T10" fmla="*/ 85 w 96"/>
                  <a:gd name="T11" fmla="*/ 14 h 61"/>
                  <a:gd name="T12" fmla="*/ 91 w 96"/>
                  <a:gd name="T13" fmla="*/ 21 h 61"/>
                  <a:gd name="T14" fmla="*/ 94 w 96"/>
                  <a:gd name="T15" fmla="*/ 26 h 61"/>
                  <a:gd name="T16" fmla="*/ 96 w 96"/>
                  <a:gd name="T17" fmla="*/ 32 h 61"/>
                  <a:gd name="T18" fmla="*/ 96 w 96"/>
                  <a:gd name="T19" fmla="*/ 37 h 61"/>
                  <a:gd name="T20" fmla="*/ 96 w 96"/>
                  <a:gd name="T21" fmla="*/ 37 h 61"/>
                  <a:gd name="T22" fmla="*/ 94 w 96"/>
                  <a:gd name="T23" fmla="*/ 44 h 61"/>
                  <a:gd name="T24" fmla="*/ 91 w 96"/>
                  <a:gd name="T25" fmla="*/ 48 h 61"/>
                  <a:gd name="T26" fmla="*/ 86 w 96"/>
                  <a:gd name="T27" fmla="*/ 53 h 61"/>
                  <a:gd name="T28" fmla="*/ 79 w 96"/>
                  <a:gd name="T29" fmla="*/ 57 h 61"/>
                  <a:gd name="T30" fmla="*/ 71 w 96"/>
                  <a:gd name="T31" fmla="*/ 60 h 61"/>
                  <a:gd name="T32" fmla="*/ 63 w 96"/>
                  <a:gd name="T33" fmla="*/ 60 h 61"/>
                  <a:gd name="T34" fmla="*/ 54 w 96"/>
                  <a:gd name="T35" fmla="*/ 61 h 61"/>
                  <a:gd name="T36" fmla="*/ 45 w 96"/>
                  <a:gd name="T37" fmla="*/ 60 h 61"/>
                  <a:gd name="T38" fmla="*/ 45 w 96"/>
                  <a:gd name="T39" fmla="*/ 60 h 61"/>
                  <a:gd name="T40" fmla="*/ 34 w 96"/>
                  <a:gd name="T41" fmla="*/ 58 h 61"/>
                  <a:gd name="T42" fmla="*/ 26 w 96"/>
                  <a:gd name="T43" fmla="*/ 55 h 61"/>
                  <a:gd name="T44" fmla="*/ 18 w 96"/>
                  <a:gd name="T45" fmla="*/ 50 h 61"/>
                  <a:gd name="T46" fmla="*/ 11 w 96"/>
                  <a:gd name="T47" fmla="*/ 47 h 61"/>
                  <a:gd name="T48" fmla="*/ 6 w 96"/>
                  <a:gd name="T49" fmla="*/ 40 h 61"/>
                  <a:gd name="T50" fmla="*/ 1 w 96"/>
                  <a:gd name="T51" fmla="*/ 35 h 61"/>
                  <a:gd name="T52" fmla="*/ 0 w 96"/>
                  <a:gd name="T53" fmla="*/ 29 h 61"/>
                  <a:gd name="T54" fmla="*/ 0 w 96"/>
                  <a:gd name="T55" fmla="*/ 22 h 61"/>
                  <a:gd name="T56" fmla="*/ 0 w 96"/>
                  <a:gd name="T57" fmla="*/ 22 h 61"/>
                  <a:gd name="T58" fmla="*/ 1 w 96"/>
                  <a:gd name="T59" fmla="*/ 17 h 61"/>
                  <a:gd name="T60" fmla="*/ 4 w 96"/>
                  <a:gd name="T61" fmla="*/ 13 h 61"/>
                  <a:gd name="T62" fmla="*/ 11 w 96"/>
                  <a:gd name="T63" fmla="*/ 8 h 61"/>
                  <a:gd name="T64" fmla="*/ 17 w 96"/>
                  <a:gd name="T65" fmla="*/ 4 h 61"/>
                  <a:gd name="T66" fmla="*/ 25 w 96"/>
                  <a:gd name="T67" fmla="*/ 1 h 61"/>
                  <a:gd name="T68" fmla="*/ 34 w 96"/>
                  <a:gd name="T69" fmla="*/ 0 h 61"/>
                  <a:gd name="T70" fmla="*/ 43 w 96"/>
                  <a:gd name="T71" fmla="*/ 0 h 61"/>
                  <a:gd name="T72" fmla="*/ 52 w 96"/>
                  <a:gd name="T73" fmla="*/ 1 h 61"/>
                  <a:gd name="T74" fmla="*/ 52 w 96"/>
                  <a:gd name="T75" fmla="*/ 1 h 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6"/>
                  <a:gd name="T115" fmla="*/ 0 h 61"/>
                  <a:gd name="T116" fmla="*/ 96 w 96"/>
                  <a:gd name="T117" fmla="*/ 61 h 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6" h="61">
                    <a:moveTo>
                      <a:pt x="52" y="1"/>
                    </a:moveTo>
                    <a:lnTo>
                      <a:pt x="52" y="1"/>
                    </a:lnTo>
                    <a:lnTo>
                      <a:pt x="62" y="3"/>
                    </a:lnTo>
                    <a:lnTo>
                      <a:pt x="71" y="6"/>
                    </a:lnTo>
                    <a:lnTo>
                      <a:pt x="79" y="9"/>
                    </a:lnTo>
                    <a:lnTo>
                      <a:pt x="85" y="14"/>
                    </a:lnTo>
                    <a:lnTo>
                      <a:pt x="91" y="21"/>
                    </a:lnTo>
                    <a:lnTo>
                      <a:pt x="94" y="26"/>
                    </a:lnTo>
                    <a:lnTo>
                      <a:pt x="96" y="32"/>
                    </a:lnTo>
                    <a:lnTo>
                      <a:pt x="96" y="37"/>
                    </a:lnTo>
                    <a:lnTo>
                      <a:pt x="94" y="44"/>
                    </a:lnTo>
                    <a:lnTo>
                      <a:pt x="91" y="48"/>
                    </a:lnTo>
                    <a:lnTo>
                      <a:pt x="86" y="53"/>
                    </a:lnTo>
                    <a:lnTo>
                      <a:pt x="79" y="57"/>
                    </a:lnTo>
                    <a:lnTo>
                      <a:pt x="71" y="60"/>
                    </a:lnTo>
                    <a:lnTo>
                      <a:pt x="63" y="60"/>
                    </a:lnTo>
                    <a:lnTo>
                      <a:pt x="54" y="61"/>
                    </a:lnTo>
                    <a:lnTo>
                      <a:pt x="45" y="60"/>
                    </a:lnTo>
                    <a:lnTo>
                      <a:pt x="34" y="58"/>
                    </a:lnTo>
                    <a:lnTo>
                      <a:pt x="26" y="55"/>
                    </a:lnTo>
                    <a:lnTo>
                      <a:pt x="18" y="50"/>
                    </a:lnTo>
                    <a:lnTo>
                      <a:pt x="11" y="47"/>
                    </a:lnTo>
                    <a:lnTo>
                      <a:pt x="6" y="40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11" y="8"/>
                    </a:lnTo>
                    <a:lnTo>
                      <a:pt x="17" y="4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F7F2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5" name="Freeform 129"/>
              <p:cNvSpPr>
                <a:spLocks/>
              </p:cNvSpPr>
              <p:nvPr/>
            </p:nvSpPr>
            <p:spPr bwMode="auto">
              <a:xfrm rot="267133">
                <a:off x="6917" y="15449"/>
                <a:ext cx="93" cy="60"/>
              </a:xfrm>
              <a:custGeom>
                <a:avLst/>
                <a:gdLst>
                  <a:gd name="T0" fmla="*/ 51 w 93"/>
                  <a:gd name="T1" fmla="*/ 1 h 60"/>
                  <a:gd name="T2" fmla="*/ 51 w 93"/>
                  <a:gd name="T3" fmla="*/ 1 h 60"/>
                  <a:gd name="T4" fmla="*/ 61 w 93"/>
                  <a:gd name="T5" fmla="*/ 3 h 60"/>
                  <a:gd name="T6" fmla="*/ 68 w 93"/>
                  <a:gd name="T7" fmla="*/ 6 h 60"/>
                  <a:gd name="T8" fmla="*/ 76 w 93"/>
                  <a:gd name="T9" fmla="*/ 9 h 60"/>
                  <a:gd name="T10" fmla="*/ 82 w 93"/>
                  <a:gd name="T11" fmla="*/ 14 h 60"/>
                  <a:gd name="T12" fmla="*/ 88 w 93"/>
                  <a:gd name="T13" fmla="*/ 19 h 60"/>
                  <a:gd name="T14" fmla="*/ 92 w 93"/>
                  <a:gd name="T15" fmla="*/ 26 h 60"/>
                  <a:gd name="T16" fmla="*/ 93 w 93"/>
                  <a:gd name="T17" fmla="*/ 30 h 60"/>
                  <a:gd name="T18" fmla="*/ 93 w 93"/>
                  <a:gd name="T19" fmla="*/ 37 h 60"/>
                  <a:gd name="T20" fmla="*/ 93 w 93"/>
                  <a:gd name="T21" fmla="*/ 37 h 60"/>
                  <a:gd name="T22" fmla="*/ 92 w 93"/>
                  <a:gd name="T23" fmla="*/ 44 h 60"/>
                  <a:gd name="T24" fmla="*/ 88 w 93"/>
                  <a:gd name="T25" fmla="*/ 48 h 60"/>
                  <a:gd name="T26" fmla="*/ 84 w 93"/>
                  <a:gd name="T27" fmla="*/ 52 h 60"/>
                  <a:gd name="T28" fmla="*/ 78 w 93"/>
                  <a:gd name="T29" fmla="*/ 55 h 60"/>
                  <a:gd name="T30" fmla="*/ 70 w 93"/>
                  <a:gd name="T31" fmla="*/ 58 h 60"/>
                  <a:gd name="T32" fmla="*/ 62 w 93"/>
                  <a:gd name="T33" fmla="*/ 60 h 60"/>
                  <a:gd name="T34" fmla="*/ 53 w 93"/>
                  <a:gd name="T35" fmla="*/ 60 h 60"/>
                  <a:gd name="T36" fmla="*/ 44 w 93"/>
                  <a:gd name="T37" fmla="*/ 58 h 60"/>
                  <a:gd name="T38" fmla="*/ 44 w 93"/>
                  <a:gd name="T39" fmla="*/ 58 h 60"/>
                  <a:gd name="T40" fmla="*/ 34 w 93"/>
                  <a:gd name="T41" fmla="*/ 57 h 60"/>
                  <a:gd name="T42" fmla="*/ 25 w 93"/>
                  <a:gd name="T43" fmla="*/ 53 h 60"/>
                  <a:gd name="T44" fmla="*/ 17 w 93"/>
                  <a:gd name="T45" fmla="*/ 50 h 60"/>
                  <a:gd name="T46" fmla="*/ 11 w 93"/>
                  <a:gd name="T47" fmla="*/ 45 h 60"/>
                  <a:gd name="T48" fmla="*/ 7 w 93"/>
                  <a:gd name="T49" fmla="*/ 40 h 60"/>
                  <a:gd name="T50" fmla="*/ 2 w 93"/>
                  <a:gd name="T51" fmla="*/ 34 h 60"/>
                  <a:gd name="T52" fmla="*/ 0 w 93"/>
                  <a:gd name="T53" fmla="*/ 29 h 60"/>
                  <a:gd name="T54" fmla="*/ 0 w 93"/>
                  <a:gd name="T55" fmla="*/ 22 h 60"/>
                  <a:gd name="T56" fmla="*/ 0 w 93"/>
                  <a:gd name="T57" fmla="*/ 22 h 60"/>
                  <a:gd name="T58" fmla="*/ 2 w 93"/>
                  <a:gd name="T59" fmla="*/ 17 h 60"/>
                  <a:gd name="T60" fmla="*/ 5 w 93"/>
                  <a:gd name="T61" fmla="*/ 13 h 60"/>
                  <a:gd name="T62" fmla="*/ 11 w 93"/>
                  <a:gd name="T63" fmla="*/ 8 h 60"/>
                  <a:gd name="T64" fmla="*/ 17 w 93"/>
                  <a:gd name="T65" fmla="*/ 4 h 60"/>
                  <a:gd name="T66" fmla="*/ 25 w 93"/>
                  <a:gd name="T67" fmla="*/ 1 h 60"/>
                  <a:gd name="T68" fmla="*/ 33 w 93"/>
                  <a:gd name="T69" fmla="*/ 1 h 60"/>
                  <a:gd name="T70" fmla="*/ 42 w 93"/>
                  <a:gd name="T71" fmla="*/ 0 h 60"/>
                  <a:gd name="T72" fmla="*/ 51 w 93"/>
                  <a:gd name="T73" fmla="*/ 1 h 60"/>
                  <a:gd name="T74" fmla="*/ 51 w 93"/>
                  <a:gd name="T75" fmla="*/ 1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"/>
                  <a:gd name="T115" fmla="*/ 0 h 60"/>
                  <a:gd name="T116" fmla="*/ 93 w 93"/>
                  <a:gd name="T117" fmla="*/ 60 h 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" h="60">
                    <a:moveTo>
                      <a:pt x="51" y="1"/>
                    </a:moveTo>
                    <a:lnTo>
                      <a:pt x="51" y="1"/>
                    </a:lnTo>
                    <a:lnTo>
                      <a:pt x="61" y="3"/>
                    </a:lnTo>
                    <a:lnTo>
                      <a:pt x="68" y="6"/>
                    </a:lnTo>
                    <a:lnTo>
                      <a:pt x="76" y="9"/>
                    </a:lnTo>
                    <a:lnTo>
                      <a:pt x="82" y="14"/>
                    </a:lnTo>
                    <a:lnTo>
                      <a:pt x="88" y="19"/>
                    </a:lnTo>
                    <a:lnTo>
                      <a:pt x="92" y="26"/>
                    </a:lnTo>
                    <a:lnTo>
                      <a:pt x="93" y="30"/>
                    </a:lnTo>
                    <a:lnTo>
                      <a:pt x="93" y="37"/>
                    </a:lnTo>
                    <a:lnTo>
                      <a:pt x="92" y="44"/>
                    </a:lnTo>
                    <a:lnTo>
                      <a:pt x="88" y="48"/>
                    </a:lnTo>
                    <a:lnTo>
                      <a:pt x="84" y="52"/>
                    </a:lnTo>
                    <a:lnTo>
                      <a:pt x="78" y="55"/>
                    </a:lnTo>
                    <a:lnTo>
                      <a:pt x="70" y="58"/>
                    </a:lnTo>
                    <a:lnTo>
                      <a:pt x="62" y="60"/>
                    </a:lnTo>
                    <a:lnTo>
                      <a:pt x="53" y="60"/>
                    </a:lnTo>
                    <a:lnTo>
                      <a:pt x="44" y="58"/>
                    </a:lnTo>
                    <a:lnTo>
                      <a:pt x="34" y="57"/>
                    </a:lnTo>
                    <a:lnTo>
                      <a:pt x="25" y="53"/>
                    </a:lnTo>
                    <a:lnTo>
                      <a:pt x="17" y="50"/>
                    </a:lnTo>
                    <a:lnTo>
                      <a:pt x="11" y="45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11" y="8"/>
                    </a:lnTo>
                    <a:lnTo>
                      <a:pt x="17" y="4"/>
                    </a:lnTo>
                    <a:lnTo>
                      <a:pt x="25" y="1"/>
                    </a:lnTo>
                    <a:lnTo>
                      <a:pt x="33" y="1"/>
                    </a:lnTo>
                    <a:lnTo>
                      <a:pt x="42" y="0"/>
                    </a:ln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F7EF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6" name="Freeform 130"/>
              <p:cNvSpPr>
                <a:spLocks/>
              </p:cNvSpPr>
              <p:nvPr/>
            </p:nvSpPr>
            <p:spPr bwMode="auto">
              <a:xfrm rot="267133">
                <a:off x="6919" y="15450"/>
                <a:ext cx="90" cy="57"/>
              </a:xfrm>
              <a:custGeom>
                <a:avLst/>
                <a:gdLst>
                  <a:gd name="T0" fmla="*/ 49 w 90"/>
                  <a:gd name="T1" fmla="*/ 0 h 57"/>
                  <a:gd name="T2" fmla="*/ 49 w 90"/>
                  <a:gd name="T3" fmla="*/ 0 h 57"/>
                  <a:gd name="T4" fmla="*/ 59 w 90"/>
                  <a:gd name="T5" fmla="*/ 2 h 57"/>
                  <a:gd name="T6" fmla="*/ 66 w 90"/>
                  <a:gd name="T7" fmla="*/ 5 h 57"/>
                  <a:gd name="T8" fmla="*/ 74 w 90"/>
                  <a:gd name="T9" fmla="*/ 10 h 57"/>
                  <a:gd name="T10" fmla="*/ 80 w 90"/>
                  <a:gd name="T11" fmla="*/ 13 h 57"/>
                  <a:gd name="T12" fmla="*/ 85 w 90"/>
                  <a:gd name="T13" fmla="*/ 18 h 57"/>
                  <a:gd name="T14" fmla="*/ 88 w 90"/>
                  <a:gd name="T15" fmla="*/ 25 h 57"/>
                  <a:gd name="T16" fmla="*/ 90 w 90"/>
                  <a:gd name="T17" fmla="*/ 29 h 57"/>
                  <a:gd name="T18" fmla="*/ 90 w 90"/>
                  <a:gd name="T19" fmla="*/ 36 h 57"/>
                  <a:gd name="T20" fmla="*/ 90 w 90"/>
                  <a:gd name="T21" fmla="*/ 36 h 57"/>
                  <a:gd name="T22" fmla="*/ 88 w 90"/>
                  <a:gd name="T23" fmla="*/ 41 h 57"/>
                  <a:gd name="T24" fmla="*/ 85 w 90"/>
                  <a:gd name="T25" fmla="*/ 46 h 57"/>
                  <a:gd name="T26" fmla="*/ 80 w 90"/>
                  <a:gd name="T27" fmla="*/ 49 h 57"/>
                  <a:gd name="T28" fmla="*/ 74 w 90"/>
                  <a:gd name="T29" fmla="*/ 52 h 57"/>
                  <a:gd name="T30" fmla="*/ 66 w 90"/>
                  <a:gd name="T31" fmla="*/ 56 h 57"/>
                  <a:gd name="T32" fmla="*/ 59 w 90"/>
                  <a:gd name="T33" fmla="*/ 57 h 57"/>
                  <a:gd name="T34" fmla="*/ 51 w 90"/>
                  <a:gd name="T35" fmla="*/ 57 h 57"/>
                  <a:gd name="T36" fmla="*/ 42 w 90"/>
                  <a:gd name="T37" fmla="*/ 56 h 57"/>
                  <a:gd name="T38" fmla="*/ 42 w 90"/>
                  <a:gd name="T39" fmla="*/ 56 h 57"/>
                  <a:gd name="T40" fmla="*/ 32 w 90"/>
                  <a:gd name="T41" fmla="*/ 54 h 57"/>
                  <a:gd name="T42" fmla="*/ 25 w 90"/>
                  <a:gd name="T43" fmla="*/ 51 h 57"/>
                  <a:gd name="T44" fmla="*/ 17 w 90"/>
                  <a:gd name="T45" fmla="*/ 47 h 57"/>
                  <a:gd name="T46" fmla="*/ 11 w 90"/>
                  <a:gd name="T47" fmla="*/ 43 h 57"/>
                  <a:gd name="T48" fmla="*/ 6 w 90"/>
                  <a:gd name="T49" fmla="*/ 38 h 57"/>
                  <a:gd name="T50" fmla="*/ 1 w 90"/>
                  <a:gd name="T51" fmla="*/ 33 h 57"/>
                  <a:gd name="T52" fmla="*/ 0 w 90"/>
                  <a:gd name="T53" fmla="*/ 26 h 57"/>
                  <a:gd name="T54" fmla="*/ 0 w 90"/>
                  <a:gd name="T55" fmla="*/ 21 h 57"/>
                  <a:gd name="T56" fmla="*/ 0 w 90"/>
                  <a:gd name="T57" fmla="*/ 21 h 57"/>
                  <a:gd name="T58" fmla="*/ 1 w 90"/>
                  <a:gd name="T59" fmla="*/ 16 h 57"/>
                  <a:gd name="T60" fmla="*/ 5 w 90"/>
                  <a:gd name="T61" fmla="*/ 12 h 57"/>
                  <a:gd name="T62" fmla="*/ 9 w 90"/>
                  <a:gd name="T63" fmla="*/ 7 h 57"/>
                  <a:gd name="T64" fmla="*/ 15 w 90"/>
                  <a:gd name="T65" fmla="*/ 3 h 57"/>
                  <a:gd name="T66" fmla="*/ 23 w 90"/>
                  <a:gd name="T67" fmla="*/ 2 h 57"/>
                  <a:gd name="T68" fmla="*/ 31 w 90"/>
                  <a:gd name="T69" fmla="*/ 0 h 57"/>
                  <a:gd name="T70" fmla="*/ 40 w 90"/>
                  <a:gd name="T71" fmla="*/ 0 h 57"/>
                  <a:gd name="T72" fmla="*/ 49 w 90"/>
                  <a:gd name="T73" fmla="*/ 0 h 57"/>
                  <a:gd name="T74" fmla="*/ 49 w 90"/>
                  <a:gd name="T75" fmla="*/ 0 h 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57"/>
                  <a:gd name="T116" fmla="*/ 90 w 90"/>
                  <a:gd name="T117" fmla="*/ 57 h 5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57">
                    <a:moveTo>
                      <a:pt x="49" y="0"/>
                    </a:moveTo>
                    <a:lnTo>
                      <a:pt x="49" y="0"/>
                    </a:lnTo>
                    <a:lnTo>
                      <a:pt x="59" y="2"/>
                    </a:lnTo>
                    <a:lnTo>
                      <a:pt x="66" y="5"/>
                    </a:lnTo>
                    <a:lnTo>
                      <a:pt x="74" y="10"/>
                    </a:lnTo>
                    <a:lnTo>
                      <a:pt x="80" y="13"/>
                    </a:lnTo>
                    <a:lnTo>
                      <a:pt x="85" y="18"/>
                    </a:lnTo>
                    <a:lnTo>
                      <a:pt x="88" y="25"/>
                    </a:lnTo>
                    <a:lnTo>
                      <a:pt x="90" y="29"/>
                    </a:lnTo>
                    <a:lnTo>
                      <a:pt x="90" y="36"/>
                    </a:lnTo>
                    <a:lnTo>
                      <a:pt x="88" y="41"/>
                    </a:lnTo>
                    <a:lnTo>
                      <a:pt x="85" y="46"/>
                    </a:lnTo>
                    <a:lnTo>
                      <a:pt x="80" y="49"/>
                    </a:lnTo>
                    <a:lnTo>
                      <a:pt x="74" y="52"/>
                    </a:lnTo>
                    <a:lnTo>
                      <a:pt x="66" y="56"/>
                    </a:lnTo>
                    <a:lnTo>
                      <a:pt x="59" y="57"/>
                    </a:lnTo>
                    <a:lnTo>
                      <a:pt x="51" y="57"/>
                    </a:lnTo>
                    <a:lnTo>
                      <a:pt x="42" y="56"/>
                    </a:lnTo>
                    <a:lnTo>
                      <a:pt x="32" y="54"/>
                    </a:lnTo>
                    <a:lnTo>
                      <a:pt x="25" y="51"/>
                    </a:lnTo>
                    <a:lnTo>
                      <a:pt x="17" y="47"/>
                    </a:lnTo>
                    <a:lnTo>
                      <a:pt x="11" y="43"/>
                    </a:lnTo>
                    <a:lnTo>
                      <a:pt x="6" y="38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5" y="12"/>
                    </a:lnTo>
                    <a:lnTo>
                      <a:pt x="9" y="7"/>
                    </a:lnTo>
                    <a:lnTo>
                      <a:pt x="15" y="3"/>
                    </a:lnTo>
                    <a:lnTo>
                      <a:pt x="23" y="2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7ED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7" name="Freeform 131"/>
              <p:cNvSpPr>
                <a:spLocks/>
              </p:cNvSpPr>
              <p:nvPr/>
            </p:nvSpPr>
            <p:spPr bwMode="auto">
              <a:xfrm rot="267133">
                <a:off x="6920" y="15450"/>
                <a:ext cx="87" cy="56"/>
              </a:xfrm>
              <a:custGeom>
                <a:avLst/>
                <a:gdLst>
                  <a:gd name="T0" fmla="*/ 48 w 87"/>
                  <a:gd name="T1" fmla="*/ 0 h 56"/>
                  <a:gd name="T2" fmla="*/ 48 w 87"/>
                  <a:gd name="T3" fmla="*/ 0 h 56"/>
                  <a:gd name="T4" fmla="*/ 56 w 87"/>
                  <a:gd name="T5" fmla="*/ 3 h 56"/>
                  <a:gd name="T6" fmla="*/ 64 w 87"/>
                  <a:gd name="T7" fmla="*/ 5 h 56"/>
                  <a:gd name="T8" fmla="*/ 72 w 87"/>
                  <a:gd name="T9" fmla="*/ 10 h 56"/>
                  <a:gd name="T10" fmla="*/ 78 w 87"/>
                  <a:gd name="T11" fmla="*/ 13 h 56"/>
                  <a:gd name="T12" fmla="*/ 82 w 87"/>
                  <a:gd name="T13" fmla="*/ 18 h 56"/>
                  <a:gd name="T14" fmla="*/ 85 w 87"/>
                  <a:gd name="T15" fmla="*/ 23 h 56"/>
                  <a:gd name="T16" fmla="*/ 87 w 87"/>
                  <a:gd name="T17" fmla="*/ 29 h 56"/>
                  <a:gd name="T18" fmla="*/ 87 w 87"/>
                  <a:gd name="T19" fmla="*/ 34 h 56"/>
                  <a:gd name="T20" fmla="*/ 87 w 87"/>
                  <a:gd name="T21" fmla="*/ 34 h 56"/>
                  <a:gd name="T22" fmla="*/ 85 w 87"/>
                  <a:gd name="T23" fmla="*/ 39 h 56"/>
                  <a:gd name="T24" fmla="*/ 82 w 87"/>
                  <a:gd name="T25" fmla="*/ 44 h 56"/>
                  <a:gd name="T26" fmla="*/ 78 w 87"/>
                  <a:gd name="T27" fmla="*/ 49 h 56"/>
                  <a:gd name="T28" fmla="*/ 72 w 87"/>
                  <a:gd name="T29" fmla="*/ 52 h 56"/>
                  <a:gd name="T30" fmla="*/ 65 w 87"/>
                  <a:gd name="T31" fmla="*/ 54 h 56"/>
                  <a:gd name="T32" fmla="*/ 58 w 87"/>
                  <a:gd name="T33" fmla="*/ 56 h 56"/>
                  <a:gd name="T34" fmla="*/ 50 w 87"/>
                  <a:gd name="T35" fmla="*/ 56 h 56"/>
                  <a:gd name="T36" fmla="*/ 41 w 87"/>
                  <a:gd name="T37" fmla="*/ 54 h 56"/>
                  <a:gd name="T38" fmla="*/ 41 w 87"/>
                  <a:gd name="T39" fmla="*/ 54 h 56"/>
                  <a:gd name="T40" fmla="*/ 31 w 87"/>
                  <a:gd name="T41" fmla="*/ 52 h 56"/>
                  <a:gd name="T42" fmla="*/ 24 w 87"/>
                  <a:gd name="T43" fmla="*/ 51 h 56"/>
                  <a:gd name="T44" fmla="*/ 16 w 87"/>
                  <a:gd name="T45" fmla="*/ 46 h 56"/>
                  <a:gd name="T46" fmla="*/ 11 w 87"/>
                  <a:gd name="T47" fmla="*/ 43 h 56"/>
                  <a:gd name="T48" fmla="*/ 7 w 87"/>
                  <a:gd name="T49" fmla="*/ 38 h 56"/>
                  <a:gd name="T50" fmla="*/ 2 w 87"/>
                  <a:gd name="T51" fmla="*/ 33 h 56"/>
                  <a:gd name="T52" fmla="*/ 0 w 87"/>
                  <a:gd name="T53" fmla="*/ 26 h 56"/>
                  <a:gd name="T54" fmla="*/ 0 w 87"/>
                  <a:gd name="T55" fmla="*/ 21 h 56"/>
                  <a:gd name="T56" fmla="*/ 0 w 87"/>
                  <a:gd name="T57" fmla="*/ 21 h 56"/>
                  <a:gd name="T58" fmla="*/ 2 w 87"/>
                  <a:gd name="T59" fmla="*/ 16 h 56"/>
                  <a:gd name="T60" fmla="*/ 5 w 87"/>
                  <a:gd name="T61" fmla="*/ 12 h 56"/>
                  <a:gd name="T62" fmla="*/ 10 w 87"/>
                  <a:gd name="T63" fmla="*/ 7 h 56"/>
                  <a:gd name="T64" fmla="*/ 16 w 87"/>
                  <a:gd name="T65" fmla="*/ 3 h 56"/>
                  <a:gd name="T66" fmla="*/ 24 w 87"/>
                  <a:gd name="T67" fmla="*/ 2 h 56"/>
                  <a:gd name="T68" fmla="*/ 31 w 87"/>
                  <a:gd name="T69" fmla="*/ 0 h 56"/>
                  <a:gd name="T70" fmla="*/ 39 w 87"/>
                  <a:gd name="T71" fmla="*/ 0 h 56"/>
                  <a:gd name="T72" fmla="*/ 48 w 87"/>
                  <a:gd name="T73" fmla="*/ 0 h 56"/>
                  <a:gd name="T74" fmla="*/ 48 w 87"/>
                  <a:gd name="T75" fmla="*/ 0 h 5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56"/>
                  <a:gd name="T116" fmla="*/ 87 w 87"/>
                  <a:gd name="T117" fmla="*/ 56 h 5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56">
                    <a:moveTo>
                      <a:pt x="48" y="0"/>
                    </a:moveTo>
                    <a:lnTo>
                      <a:pt x="48" y="0"/>
                    </a:lnTo>
                    <a:lnTo>
                      <a:pt x="56" y="3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13"/>
                    </a:lnTo>
                    <a:lnTo>
                      <a:pt x="82" y="18"/>
                    </a:lnTo>
                    <a:lnTo>
                      <a:pt x="85" y="23"/>
                    </a:lnTo>
                    <a:lnTo>
                      <a:pt x="87" y="29"/>
                    </a:lnTo>
                    <a:lnTo>
                      <a:pt x="87" y="34"/>
                    </a:lnTo>
                    <a:lnTo>
                      <a:pt x="85" y="39"/>
                    </a:lnTo>
                    <a:lnTo>
                      <a:pt x="82" y="44"/>
                    </a:lnTo>
                    <a:lnTo>
                      <a:pt x="78" y="49"/>
                    </a:lnTo>
                    <a:lnTo>
                      <a:pt x="72" y="52"/>
                    </a:lnTo>
                    <a:lnTo>
                      <a:pt x="65" y="54"/>
                    </a:lnTo>
                    <a:lnTo>
                      <a:pt x="58" y="56"/>
                    </a:lnTo>
                    <a:lnTo>
                      <a:pt x="50" y="56"/>
                    </a:lnTo>
                    <a:lnTo>
                      <a:pt x="41" y="54"/>
                    </a:lnTo>
                    <a:lnTo>
                      <a:pt x="31" y="52"/>
                    </a:lnTo>
                    <a:lnTo>
                      <a:pt x="24" y="51"/>
                    </a:lnTo>
                    <a:lnTo>
                      <a:pt x="16" y="46"/>
                    </a:lnTo>
                    <a:lnTo>
                      <a:pt x="11" y="43"/>
                    </a:lnTo>
                    <a:lnTo>
                      <a:pt x="7" y="38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10" y="7"/>
                    </a:lnTo>
                    <a:lnTo>
                      <a:pt x="16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7ED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8" name="Freeform 132"/>
              <p:cNvSpPr>
                <a:spLocks/>
              </p:cNvSpPr>
              <p:nvPr/>
            </p:nvSpPr>
            <p:spPr bwMode="auto">
              <a:xfrm rot="267133">
                <a:off x="6922" y="15450"/>
                <a:ext cx="83" cy="54"/>
              </a:xfrm>
              <a:custGeom>
                <a:avLst/>
                <a:gdLst>
                  <a:gd name="T0" fmla="*/ 46 w 83"/>
                  <a:gd name="T1" fmla="*/ 2 h 54"/>
                  <a:gd name="T2" fmla="*/ 46 w 83"/>
                  <a:gd name="T3" fmla="*/ 2 h 54"/>
                  <a:gd name="T4" fmla="*/ 54 w 83"/>
                  <a:gd name="T5" fmla="*/ 3 h 54"/>
                  <a:gd name="T6" fmla="*/ 62 w 83"/>
                  <a:gd name="T7" fmla="*/ 7 h 54"/>
                  <a:gd name="T8" fmla="*/ 68 w 83"/>
                  <a:gd name="T9" fmla="*/ 10 h 54"/>
                  <a:gd name="T10" fmla="*/ 74 w 83"/>
                  <a:gd name="T11" fmla="*/ 13 h 54"/>
                  <a:gd name="T12" fmla="*/ 79 w 83"/>
                  <a:gd name="T13" fmla="*/ 18 h 54"/>
                  <a:gd name="T14" fmla="*/ 82 w 83"/>
                  <a:gd name="T15" fmla="*/ 23 h 54"/>
                  <a:gd name="T16" fmla="*/ 83 w 83"/>
                  <a:gd name="T17" fmla="*/ 28 h 54"/>
                  <a:gd name="T18" fmla="*/ 83 w 83"/>
                  <a:gd name="T19" fmla="*/ 34 h 54"/>
                  <a:gd name="T20" fmla="*/ 83 w 83"/>
                  <a:gd name="T21" fmla="*/ 34 h 54"/>
                  <a:gd name="T22" fmla="*/ 82 w 83"/>
                  <a:gd name="T23" fmla="*/ 39 h 54"/>
                  <a:gd name="T24" fmla="*/ 79 w 83"/>
                  <a:gd name="T25" fmla="*/ 44 h 54"/>
                  <a:gd name="T26" fmla="*/ 74 w 83"/>
                  <a:gd name="T27" fmla="*/ 47 h 54"/>
                  <a:gd name="T28" fmla="*/ 70 w 83"/>
                  <a:gd name="T29" fmla="*/ 51 h 54"/>
                  <a:gd name="T30" fmla="*/ 62 w 83"/>
                  <a:gd name="T31" fmla="*/ 52 h 54"/>
                  <a:gd name="T32" fmla="*/ 56 w 83"/>
                  <a:gd name="T33" fmla="*/ 54 h 54"/>
                  <a:gd name="T34" fmla="*/ 46 w 83"/>
                  <a:gd name="T35" fmla="*/ 54 h 54"/>
                  <a:gd name="T36" fmla="*/ 39 w 83"/>
                  <a:gd name="T37" fmla="*/ 54 h 54"/>
                  <a:gd name="T38" fmla="*/ 39 w 83"/>
                  <a:gd name="T39" fmla="*/ 54 h 54"/>
                  <a:gd name="T40" fmla="*/ 29 w 83"/>
                  <a:gd name="T41" fmla="*/ 51 h 54"/>
                  <a:gd name="T42" fmla="*/ 23 w 83"/>
                  <a:gd name="T43" fmla="*/ 49 h 54"/>
                  <a:gd name="T44" fmla="*/ 15 w 83"/>
                  <a:gd name="T45" fmla="*/ 46 h 54"/>
                  <a:gd name="T46" fmla="*/ 9 w 83"/>
                  <a:gd name="T47" fmla="*/ 41 h 54"/>
                  <a:gd name="T48" fmla="*/ 5 w 83"/>
                  <a:gd name="T49" fmla="*/ 36 h 54"/>
                  <a:gd name="T50" fmla="*/ 2 w 83"/>
                  <a:gd name="T51" fmla="*/ 31 h 54"/>
                  <a:gd name="T52" fmla="*/ 0 w 83"/>
                  <a:gd name="T53" fmla="*/ 26 h 54"/>
                  <a:gd name="T54" fmla="*/ 0 w 83"/>
                  <a:gd name="T55" fmla="*/ 21 h 54"/>
                  <a:gd name="T56" fmla="*/ 0 w 83"/>
                  <a:gd name="T57" fmla="*/ 21 h 54"/>
                  <a:gd name="T58" fmla="*/ 2 w 83"/>
                  <a:gd name="T59" fmla="*/ 16 h 54"/>
                  <a:gd name="T60" fmla="*/ 5 w 83"/>
                  <a:gd name="T61" fmla="*/ 12 h 54"/>
                  <a:gd name="T62" fmla="*/ 9 w 83"/>
                  <a:gd name="T63" fmla="*/ 7 h 54"/>
                  <a:gd name="T64" fmla="*/ 15 w 83"/>
                  <a:gd name="T65" fmla="*/ 5 h 54"/>
                  <a:gd name="T66" fmla="*/ 22 w 83"/>
                  <a:gd name="T67" fmla="*/ 2 h 54"/>
                  <a:gd name="T68" fmla="*/ 29 w 83"/>
                  <a:gd name="T69" fmla="*/ 0 h 54"/>
                  <a:gd name="T70" fmla="*/ 37 w 83"/>
                  <a:gd name="T71" fmla="*/ 0 h 54"/>
                  <a:gd name="T72" fmla="*/ 46 w 83"/>
                  <a:gd name="T73" fmla="*/ 2 h 54"/>
                  <a:gd name="T74" fmla="*/ 46 w 83"/>
                  <a:gd name="T75" fmla="*/ 2 h 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54"/>
                  <a:gd name="T116" fmla="*/ 83 w 83"/>
                  <a:gd name="T117" fmla="*/ 54 h 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54">
                    <a:moveTo>
                      <a:pt x="46" y="2"/>
                    </a:moveTo>
                    <a:lnTo>
                      <a:pt x="46" y="2"/>
                    </a:lnTo>
                    <a:lnTo>
                      <a:pt x="54" y="3"/>
                    </a:lnTo>
                    <a:lnTo>
                      <a:pt x="62" y="7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79" y="18"/>
                    </a:lnTo>
                    <a:lnTo>
                      <a:pt x="82" y="23"/>
                    </a:lnTo>
                    <a:lnTo>
                      <a:pt x="83" y="28"/>
                    </a:lnTo>
                    <a:lnTo>
                      <a:pt x="83" y="34"/>
                    </a:lnTo>
                    <a:lnTo>
                      <a:pt x="82" y="39"/>
                    </a:lnTo>
                    <a:lnTo>
                      <a:pt x="79" y="44"/>
                    </a:lnTo>
                    <a:lnTo>
                      <a:pt x="74" y="47"/>
                    </a:lnTo>
                    <a:lnTo>
                      <a:pt x="70" y="51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46" y="54"/>
                    </a:lnTo>
                    <a:lnTo>
                      <a:pt x="39" y="54"/>
                    </a:lnTo>
                    <a:lnTo>
                      <a:pt x="29" y="51"/>
                    </a:lnTo>
                    <a:lnTo>
                      <a:pt x="23" y="49"/>
                    </a:lnTo>
                    <a:lnTo>
                      <a:pt x="15" y="46"/>
                    </a:lnTo>
                    <a:lnTo>
                      <a:pt x="9" y="41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9" y="7"/>
                    </a:lnTo>
                    <a:lnTo>
                      <a:pt x="15" y="5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F7EA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9" name="Freeform 133"/>
              <p:cNvSpPr>
                <a:spLocks/>
              </p:cNvSpPr>
              <p:nvPr/>
            </p:nvSpPr>
            <p:spPr bwMode="auto">
              <a:xfrm rot="267133">
                <a:off x="6924" y="15452"/>
                <a:ext cx="80" cy="50"/>
              </a:xfrm>
              <a:custGeom>
                <a:avLst/>
                <a:gdLst>
                  <a:gd name="T0" fmla="*/ 44 w 80"/>
                  <a:gd name="T1" fmla="*/ 0 h 50"/>
                  <a:gd name="T2" fmla="*/ 44 w 80"/>
                  <a:gd name="T3" fmla="*/ 0 h 50"/>
                  <a:gd name="T4" fmla="*/ 52 w 80"/>
                  <a:gd name="T5" fmla="*/ 1 h 50"/>
                  <a:gd name="T6" fmla="*/ 60 w 80"/>
                  <a:gd name="T7" fmla="*/ 5 h 50"/>
                  <a:gd name="T8" fmla="*/ 66 w 80"/>
                  <a:gd name="T9" fmla="*/ 8 h 50"/>
                  <a:gd name="T10" fmla="*/ 71 w 80"/>
                  <a:gd name="T11" fmla="*/ 11 h 50"/>
                  <a:gd name="T12" fmla="*/ 75 w 80"/>
                  <a:gd name="T13" fmla="*/ 16 h 50"/>
                  <a:gd name="T14" fmla="*/ 78 w 80"/>
                  <a:gd name="T15" fmla="*/ 21 h 50"/>
                  <a:gd name="T16" fmla="*/ 80 w 80"/>
                  <a:gd name="T17" fmla="*/ 26 h 50"/>
                  <a:gd name="T18" fmla="*/ 80 w 80"/>
                  <a:gd name="T19" fmla="*/ 31 h 50"/>
                  <a:gd name="T20" fmla="*/ 80 w 80"/>
                  <a:gd name="T21" fmla="*/ 31 h 50"/>
                  <a:gd name="T22" fmla="*/ 78 w 80"/>
                  <a:gd name="T23" fmla="*/ 36 h 50"/>
                  <a:gd name="T24" fmla="*/ 77 w 80"/>
                  <a:gd name="T25" fmla="*/ 41 h 50"/>
                  <a:gd name="T26" fmla="*/ 72 w 80"/>
                  <a:gd name="T27" fmla="*/ 44 h 50"/>
                  <a:gd name="T28" fmla="*/ 66 w 80"/>
                  <a:gd name="T29" fmla="*/ 47 h 50"/>
                  <a:gd name="T30" fmla="*/ 60 w 80"/>
                  <a:gd name="T31" fmla="*/ 49 h 50"/>
                  <a:gd name="T32" fmla="*/ 52 w 80"/>
                  <a:gd name="T33" fmla="*/ 50 h 50"/>
                  <a:gd name="T34" fmla="*/ 44 w 80"/>
                  <a:gd name="T35" fmla="*/ 50 h 50"/>
                  <a:gd name="T36" fmla="*/ 37 w 80"/>
                  <a:gd name="T37" fmla="*/ 50 h 50"/>
                  <a:gd name="T38" fmla="*/ 37 w 80"/>
                  <a:gd name="T39" fmla="*/ 50 h 50"/>
                  <a:gd name="T40" fmla="*/ 29 w 80"/>
                  <a:gd name="T41" fmla="*/ 49 h 50"/>
                  <a:gd name="T42" fmla="*/ 21 w 80"/>
                  <a:gd name="T43" fmla="*/ 45 h 50"/>
                  <a:gd name="T44" fmla="*/ 15 w 80"/>
                  <a:gd name="T45" fmla="*/ 42 h 50"/>
                  <a:gd name="T46" fmla="*/ 9 w 80"/>
                  <a:gd name="T47" fmla="*/ 37 h 50"/>
                  <a:gd name="T48" fmla="*/ 4 w 80"/>
                  <a:gd name="T49" fmla="*/ 34 h 50"/>
                  <a:gd name="T50" fmla="*/ 1 w 80"/>
                  <a:gd name="T51" fmla="*/ 29 h 50"/>
                  <a:gd name="T52" fmla="*/ 0 w 80"/>
                  <a:gd name="T53" fmla="*/ 24 h 50"/>
                  <a:gd name="T54" fmla="*/ 0 w 80"/>
                  <a:gd name="T55" fmla="*/ 19 h 50"/>
                  <a:gd name="T56" fmla="*/ 0 w 80"/>
                  <a:gd name="T57" fmla="*/ 19 h 50"/>
                  <a:gd name="T58" fmla="*/ 1 w 80"/>
                  <a:gd name="T59" fmla="*/ 14 h 50"/>
                  <a:gd name="T60" fmla="*/ 4 w 80"/>
                  <a:gd name="T61" fmla="*/ 10 h 50"/>
                  <a:gd name="T62" fmla="*/ 9 w 80"/>
                  <a:gd name="T63" fmla="*/ 6 h 50"/>
                  <a:gd name="T64" fmla="*/ 13 w 80"/>
                  <a:gd name="T65" fmla="*/ 3 h 50"/>
                  <a:gd name="T66" fmla="*/ 21 w 80"/>
                  <a:gd name="T67" fmla="*/ 1 h 50"/>
                  <a:gd name="T68" fmla="*/ 27 w 80"/>
                  <a:gd name="T69" fmla="*/ 0 h 50"/>
                  <a:gd name="T70" fmla="*/ 35 w 80"/>
                  <a:gd name="T71" fmla="*/ 0 h 50"/>
                  <a:gd name="T72" fmla="*/ 44 w 80"/>
                  <a:gd name="T73" fmla="*/ 0 h 50"/>
                  <a:gd name="T74" fmla="*/ 44 w 80"/>
                  <a:gd name="T75" fmla="*/ 0 h 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0"/>
                  <a:gd name="T115" fmla="*/ 0 h 50"/>
                  <a:gd name="T116" fmla="*/ 80 w 80"/>
                  <a:gd name="T117" fmla="*/ 50 h 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0" h="50">
                    <a:moveTo>
                      <a:pt x="44" y="0"/>
                    </a:moveTo>
                    <a:lnTo>
                      <a:pt x="44" y="0"/>
                    </a:lnTo>
                    <a:lnTo>
                      <a:pt x="52" y="1"/>
                    </a:lnTo>
                    <a:lnTo>
                      <a:pt x="60" y="5"/>
                    </a:lnTo>
                    <a:lnTo>
                      <a:pt x="66" y="8"/>
                    </a:lnTo>
                    <a:lnTo>
                      <a:pt x="71" y="11"/>
                    </a:lnTo>
                    <a:lnTo>
                      <a:pt x="75" y="16"/>
                    </a:lnTo>
                    <a:lnTo>
                      <a:pt x="78" y="21"/>
                    </a:lnTo>
                    <a:lnTo>
                      <a:pt x="80" y="26"/>
                    </a:lnTo>
                    <a:lnTo>
                      <a:pt x="80" y="31"/>
                    </a:lnTo>
                    <a:lnTo>
                      <a:pt x="78" y="36"/>
                    </a:lnTo>
                    <a:lnTo>
                      <a:pt x="77" y="41"/>
                    </a:lnTo>
                    <a:lnTo>
                      <a:pt x="72" y="44"/>
                    </a:lnTo>
                    <a:lnTo>
                      <a:pt x="66" y="47"/>
                    </a:lnTo>
                    <a:lnTo>
                      <a:pt x="60" y="49"/>
                    </a:lnTo>
                    <a:lnTo>
                      <a:pt x="52" y="50"/>
                    </a:lnTo>
                    <a:lnTo>
                      <a:pt x="44" y="50"/>
                    </a:lnTo>
                    <a:lnTo>
                      <a:pt x="37" y="50"/>
                    </a:lnTo>
                    <a:lnTo>
                      <a:pt x="29" y="49"/>
                    </a:lnTo>
                    <a:lnTo>
                      <a:pt x="21" y="45"/>
                    </a:lnTo>
                    <a:lnTo>
                      <a:pt x="15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9" y="6"/>
                    </a:lnTo>
                    <a:lnTo>
                      <a:pt x="13" y="3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7EA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0" name="Freeform 134"/>
              <p:cNvSpPr>
                <a:spLocks/>
              </p:cNvSpPr>
              <p:nvPr/>
            </p:nvSpPr>
            <p:spPr bwMode="auto">
              <a:xfrm rot="267133">
                <a:off x="6925" y="15452"/>
                <a:ext cx="77" cy="49"/>
              </a:xfrm>
              <a:custGeom>
                <a:avLst/>
                <a:gdLst>
                  <a:gd name="T0" fmla="*/ 42 w 77"/>
                  <a:gd name="T1" fmla="*/ 0 h 49"/>
                  <a:gd name="T2" fmla="*/ 42 w 77"/>
                  <a:gd name="T3" fmla="*/ 0 h 49"/>
                  <a:gd name="T4" fmla="*/ 50 w 77"/>
                  <a:gd name="T5" fmla="*/ 1 h 49"/>
                  <a:gd name="T6" fmla="*/ 57 w 77"/>
                  <a:gd name="T7" fmla="*/ 5 h 49"/>
                  <a:gd name="T8" fmla="*/ 63 w 77"/>
                  <a:gd name="T9" fmla="*/ 8 h 49"/>
                  <a:gd name="T10" fmla="*/ 70 w 77"/>
                  <a:gd name="T11" fmla="*/ 11 h 49"/>
                  <a:gd name="T12" fmla="*/ 73 w 77"/>
                  <a:gd name="T13" fmla="*/ 16 h 49"/>
                  <a:gd name="T14" fmla="*/ 76 w 77"/>
                  <a:gd name="T15" fmla="*/ 21 h 49"/>
                  <a:gd name="T16" fmla="*/ 77 w 77"/>
                  <a:gd name="T17" fmla="*/ 26 h 49"/>
                  <a:gd name="T18" fmla="*/ 77 w 77"/>
                  <a:gd name="T19" fmla="*/ 31 h 49"/>
                  <a:gd name="T20" fmla="*/ 77 w 77"/>
                  <a:gd name="T21" fmla="*/ 31 h 49"/>
                  <a:gd name="T22" fmla="*/ 77 w 77"/>
                  <a:gd name="T23" fmla="*/ 36 h 49"/>
                  <a:gd name="T24" fmla="*/ 74 w 77"/>
                  <a:gd name="T25" fmla="*/ 39 h 49"/>
                  <a:gd name="T26" fmla="*/ 70 w 77"/>
                  <a:gd name="T27" fmla="*/ 42 h 49"/>
                  <a:gd name="T28" fmla="*/ 65 w 77"/>
                  <a:gd name="T29" fmla="*/ 45 h 49"/>
                  <a:gd name="T30" fmla="*/ 59 w 77"/>
                  <a:gd name="T31" fmla="*/ 47 h 49"/>
                  <a:gd name="T32" fmla="*/ 51 w 77"/>
                  <a:gd name="T33" fmla="*/ 49 h 49"/>
                  <a:gd name="T34" fmla="*/ 43 w 77"/>
                  <a:gd name="T35" fmla="*/ 49 h 49"/>
                  <a:gd name="T36" fmla="*/ 36 w 77"/>
                  <a:gd name="T37" fmla="*/ 49 h 49"/>
                  <a:gd name="T38" fmla="*/ 36 w 77"/>
                  <a:gd name="T39" fmla="*/ 49 h 49"/>
                  <a:gd name="T40" fmla="*/ 28 w 77"/>
                  <a:gd name="T41" fmla="*/ 47 h 49"/>
                  <a:gd name="T42" fmla="*/ 20 w 77"/>
                  <a:gd name="T43" fmla="*/ 44 h 49"/>
                  <a:gd name="T44" fmla="*/ 14 w 77"/>
                  <a:gd name="T45" fmla="*/ 41 h 49"/>
                  <a:gd name="T46" fmla="*/ 9 w 77"/>
                  <a:gd name="T47" fmla="*/ 37 h 49"/>
                  <a:gd name="T48" fmla="*/ 5 w 77"/>
                  <a:gd name="T49" fmla="*/ 32 h 49"/>
                  <a:gd name="T50" fmla="*/ 2 w 77"/>
                  <a:gd name="T51" fmla="*/ 27 h 49"/>
                  <a:gd name="T52" fmla="*/ 0 w 77"/>
                  <a:gd name="T53" fmla="*/ 23 h 49"/>
                  <a:gd name="T54" fmla="*/ 0 w 77"/>
                  <a:gd name="T55" fmla="*/ 18 h 49"/>
                  <a:gd name="T56" fmla="*/ 0 w 77"/>
                  <a:gd name="T57" fmla="*/ 18 h 49"/>
                  <a:gd name="T58" fmla="*/ 2 w 77"/>
                  <a:gd name="T59" fmla="*/ 13 h 49"/>
                  <a:gd name="T60" fmla="*/ 5 w 77"/>
                  <a:gd name="T61" fmla="*/ 10 h 49"/>
                  <a:gd name="T62" fmla="*/ 9 w 77"/>
                  <a:gd name="T63" fmla="*/ 6 h 49"/>
                  <a:gd name="T64" fmla="*/ 14 w 77"/>
                  <a:gd name="T65" fmla="*/ 3 h 49"/>
                  <a:gd name="T66" fmla="*/ 20 w 77"/>
                  <a:gd name="T67" fmla="*/ 1 h 49"/>
                  <a:gd name="T68" fmla="*/ 26 w 77"/>
                  <a:gd name="T69" fmla="*/ 0 h 49"/>
                  <a:gd name="T70" fmla="*/ 34 w 77"/>
                  <a:gd name="T71" fmla="*/ 0 h 49"/>
                  <a:gd name="T72" fmla="*/ 42 w 77"/>
                  <a:gd name="T73" fmla="*/ 0 h 49"/>
                  <a:gd name="T74" fmla="*/ 42 w 77"/>
                  <a:gd name="T75" fmla="*/ 0 h 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7"/>
                  <a:gd name="T115" fmla="*/ 0 h 49"/>
                  <a:gd name="T116" fmla="*/ 77 w 77"/>
                  <a:gd name="T117" fmla="*/ 49 h 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7" h="49">
                    <a:moveTo>
                      <a:pt x="42" y="0"/>
                    </a:moveTo>
                    <a:lnTo>
                      <a:pt x="42" y="0"/>
                    </a:lnTo>
                    <a:lnTo>
                      <a:pt x="50" y="1"/>
                    </a:lnTo>
                    <a:lnTo>
                      <a:pt x="57" y="5"/>
                    </a:lnTo>
                    <a:lnTo>
                      <a:pt x="63" y="8"/>
                    </a:lnTo>
                    <a:lnTo>
                      <a:pt x="70" y="11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77" y="26"/>
                    </a:lnTo>
                    <a:lnTo>
                      <a:pt x="77" y="31"/>
                    </a:lnTo>
                    <a:lnTo>
                      <a:pt x="77" y="36"/>
                    </a:lnTo>
                    <a:lnTo>
                      <a:pt x="74" y="39"/>
                    </a:lnTo>
                    <a:lnTo>
                      <a:pt x="70" y="42"/>
                    </a:lnTo>
                    <a:lnTo>
                      <a:pt x="65" y="45"/>
                    </a:lnTo>
                    <a:lnTo>
                      <a:pt x="59" y="47"/>
                    </a:lnTo>
                    <a:lnTo>
                      <a:pt x="51" y="49"/>
                    </a:lnTo>
                    <a:lnTo>
                      <a:pt x="43" y="49"/>
                    </a:lnTo>
                    <a:lnTo>
                      <a:pt x="36" y="49"/>
                    </a:lnTo>
                    <a:lnTo>
                      <a:pt x="28" y="47"/>
                    </a:lnTo>
                    <a:lnTo>
                      <a:pt x="20" y="44"/>
                    </a:lnTo>
                    <a:lnTo>
                      <a:pt x="14" y="41"/>
                    </a:lnTo>
                    <a:lnTo>
                      <a:pt x="9" y="37"/>
                    </a:lnTo>
                    <a:lnTo>
                      <a:pt x="5" y="32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10"/>
                    </a:lnTo>
                    <a:lnTo>
                      <a:pt x="9" y="6"/>
                    </a:lnTo>
                    <a:lnTo>
                      <a:pt x="14" y="3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7E8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1" name="Freeform 135"/>
              <p:cNvSpPr>
                <a:spLocks/>
              </p:cNvSpPr>
              <p:nvPr/>
            </p:nvSpPr>
            <p:spPr bwMode="auto">
              <a:xfrm rot="267133">
                <a:off x="6927" y="15452"/>
                <a:ext cx="74" cy="47"/>
              </a:xfrm>
              <a:custGeom>
                <a:avLst/>
                <a:gdLst>
                  <a:gd name="T0" fmla="*/ 40 w 74"/>
                  <a:gd name="T1" fmla="*/ 1 h 47"/>
                  <a:gd name="T2" fmla="*/ 40 w 74"/>
                  <a:gd name="T3" fmla="*/ 1 h 47"/>
                  <a:gd name="T4" fmla="*/ 55 w 74"/>
                  <a:gd name="T5" fmla="*/ 5 h 47"/>
                  <a:gd name="T6" fmla="*/ 66 w 74"/>
                  <a:gd name="T7" fmla="*/ 11 h 47"/>
                  <a:gd name="T8" fmla="*/ 69 w 74"/>
                  <a:gd name="T9" fmla="*/ 16 h 47"/>
                  <a:gd name="T10" fmla="*/ 72 w 74"/>
                  <a:gd name="T11" fmla="*/ 21 h 47"/>
                  <a:gd name="T12" fmla="*/ 74 w 74"/>
                  <a:gd name="T13" fmla="*/ 24 h 47"/>
                  <a:gd name="T14" fmla="*/ 74 w 74"/>
                  <a:gd name="T15" fmla="*/ 29 h 47"/>
                  <a:gd name="T16" fmla="*/ 74 w 74"/>
                  <a:gd name="T17" fmla="*/ 29 h 47"/>
                  <a:gd name="T18" fmla="*/ 74 w 74"/>
                  <a:gd name="T19" fmla="*/ 34 h 47"/>
                  <a:gd name="T20" fmla="*/ 71 w 74"/>
                  <a:gd name="T21" fmla="*/ 39 h 47"/>
                  <a:gd name="T22" fmla="*/ 66 w 74"/>
                  <a:gd name="T23" fmla="*/ 42 h 47"/>
                  <a:gd name="T24" fmla="*/ 61 w 74"/>
                  <a:gd name="T25" fmla="*/ 44 h 47"/>
                  <a:gd name="T26" fmla="*/ 49 w 74"/>
                  <a:gd name="T27" fmla="*/ 47 h 47"/>
                  <a:gd name="T28" fmla="*/ 34 w 74"/>
                  <a:gd name="T29" fmla="*/ 47 h 47"/>
                  <a:gd name="T30" fmla="*/ 34 w 74"/>
                  <a:gd name="T31" fmla="*/ 47 h 47"/>
                  <a:gd name="T32" fmla="*/ 20 w 74"/>
                  <a:gd name="T33" fmla="*/ 42 h 47"/>
                  <a:gd name="T34" fmla="*/ 9 w 74"/>
                  <a:gd name="T35" fmla="*/ 36 h 47"/>
                  <a:gd name="T36" fmla="*/ 4 w 74"/>
                  <a:gd name="T37" fmla="*/ 32 h 47"/>
                  <a:gd name="T38" fmla="*/ 1 w 74"/>
                  <a:gd name="T39" fmla="*/ 27 h 47"/>
                  <a:gd name="T40" fmla="*/ 0 w 74"/>
                  <a:gd name="T41" fmla="*/ 23 h 47"/>
                  <a:gd name="T42" fmla="*/ 0 w 74"/>
                  <a:gd name="T43" fmla="*/ 18 h 47"/>
                  <a:gd name="T44" fmla="*/ 0 w 74"/>
                  <a:gd name="T45" fmla="*/ 18 h 47"/>
                  <a:gd name="T46" fmla="*/ 1 w 74"/>
                  <a:gd name="T47" fmla="*/ 13 h 47"/>
                  <a:gd name="T48" fmla="*/ 4 w 74"/>
                  <a:gd name="T49" fmla="*/ 10 h 47"/>
                  <a:gd name="T50" fmla="*/ 7 w 74"/>
                  <a:gd name="T51" fmla="*/ 6 h 47"/>
                  <a:gd name="T52" fmla="*/ 14 w 74"/>
                  <a:gd name="T53" fmla="*/ 3 h 47"/>
                  <a:gd name="T54" fmla="*/ 26 w 74"/>
                  <a:gd name="T55" fmla="*/ 0 h 47"/>
                  <a:gd name="T56" fmla="*/ 40 w 74"/>
                  <a:gd name="T57" fmla="*/ 1 h 47"/>
                  <a:gd name="T58" fmla="*/ 40 w 74"/>
                  <a:gd name="T59" fmla="*/ 1 h 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4"/>
                  <a:gd name="T91" fmla="*/ 0 h 47"/>
                  <a:gd name="T92" fmla="*/ 74 w 74"/>
                  <a:gd name="T93" fmla="*/ 47 h 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4" h="47">
                    <a:moveTo>
                      <a:pt x="40" y="1"/>
                    </a:moveTo>
                    <a:lnTo>
                      <a:pt x="40" y="1"/>
                    </a:lnTo>
                    <a:lnTo>
                      <a:pt x="55" y="5"/>
                    </a:lnTo>
                    <a:lnTo>
                      <a:pt x="66" y="11"/>
                    </a:lnTo>
                    <a:lnTo>
                      <a:pt x="69" y="16"/>
                    </a:lnTo>
                    <a:lnTo>
                      <a:pt x="72" y="21"/>
                    </a:lnTo>
                    <a:lnTo>
                      <a:pt x="74" y="24"/>
                    </a:lnTo>
                    <a:lnTo>
                      <a:pt x="74" y="29"/>
                    </a:lnTo>
                    <a:lnTo>
                      <a:pt x="74" y="34"/>
                    </a:lnTo>
                    <a:lnTo>
                      <a:pt x="71" y="39"/>
                    </a:lnTo>
                    <a:lnTo>
                      <a:pt x="66" y="42"/>
                    </a:lnTo>
                    <a:lnTo>
                      <a:pt x="61" y="44"/>
                    </a:lnTo>
                    <a:lnTo>
                      <a:pt x="49" y="47"/>
                    </a:lnTo>
                    <a:lnTo>
                      <a:pt x="34" y="47"/>
                    </a:lnTo>
                    <a:lnTo>
                      <a:pt x="20" y="42"/>
                    </a:lnTo>
                    <a:lnTo>
                      <a:pt x="9" y="36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4" y="10"/>
                    </a:lnTo>
                    <a:lnTo>
                      <a:pt x="7" y="6"/>
                    </a:lnTo>
                    <a:lnTo>
                      <a:pt x="14" y="3"/>
                    </a:lnTo>
                    <a:lnTo>
                      <a:pt x="26" y="0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rgbClr val="F7E8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2" name="Freeform 136"/>
              <p:cNvSpPr>
                <a:spLocks/>
              </p:cNvSpPr>
              <p:nvPr/>
            </p:nvSpPr>
            <p:spPr bwMode="auto">
              <a:xfrm rot="267133">
                <a:off x="6928" y="15453"/>
                <a:ext cx="71" cy="44"/>
              </a:xfrm>
              <a:custGeom>
                <a:avLst/>
                <a:gdLst>
                  <a:gd name="T0" fmla="*/ 39 w 71"/>
                  <a:gd name="T1" fmla="*/ 0 h 44"/>
                  <a:gd name="T2" fmla="*/ 39 w 71"/>
                  <a:gd name="T3" fmla="*/ 0 h 44"/>
                  <a:gd name="T4" fmla="*/ 53 w 71"/>
                  <a:gd name="T5" fmla="*/ 4 h 44"/>
                  <a:gd name="T6" fmla="*/ 64 w 71"/>
                  <a:gd name="T7" fmla="*/ 10 h 44"/>
                  <a:gd name="T8" fmla="*/ 68 w 71"/>
                  <a:gd name="T9" fmla="*/ 15 h 44"/>
                  <a:gd name="T10" fmla="*/ 70 w 71"/>
                  <a:gd name="T11" fmla="*/ 18 h 44"/>
                  <a:gd name="T12" fmla="*/ 71 w 71"/>
                  <a:gd name="T13" fmla="*/ 23 h 44"/>
                  <a:gd name="T14" fmla="*/ 71 w 71"/>
                  <a:gd name="T15" fmla="*/ 28 h 44"/>
                  <a:gd name="T16" fmla="*/ 71 w 71"/>
                  <a:gd name="T17" fmla="*/ 28 h 44"/>
                  <a:gd name="T18" fmla="*/ 71 w 71"/>
                  <a:gd name="T19" fmla="*/ 33 h 44"/>
                  <a:gd name="T20" fmla="*/ 68 w 71"/>
                  <a:gd name="T21" fmla="*/ 36 h 44"/>
                  <a:gd name="T22" fmla="*/ 64 w 71"/>
                  <a:gd name="T23" fmla="*/ 40 h 44"/>
                  <a:gd name="T24" fmla="*/ 59 w 71"/>
                  <a:gd name="T25" fmla="*/ 41 h 44"/>
                  <a:gd name="T26" fmla="*/ 47 w 71"/>
                  <a:gd name="T27" fmla="*/ 44 h 44"/>
                  <a:gd name="T28" fmla="*/ 33 w 71"/>
                  <a:gd name="T29" fmla="*/ 44 h 44"/>
                  <a:gd name="T30" fmla="*/ 33 w 71"/>
                  <a:gd name="T31" fmla="*/ 44 h 44"/>
                  <a:gd name="T32" fmla="*/ 19 w 71"/>
                  <a:gd name="T33" fmla="*/ 41 h 44"/>
                  <a:gd name="T34" fmla="*/ 9 w 71"/>
                  <a:gd name="T35" fmla="*/ 35 h 44"/>
                  <a:gd name="T36" fmla="*/ 5 w 71"/>
                  <a:gd name="T37" fmla="*/ 30 h 44"/>
                  <a:gd name="T38" fmla="*/ 2 w 71"/>
                  <a:gd name="T39" fmla="*/ 26 h 44"/>
                  <a:gd name="T40" fmla="*/ 0 w 71"/>
                  <a:gd name="T41" fmla="*/ 22 h 44"/>
                  <a:gd name="T42" fmla="*/ 0 w 71"/>
                  <a:gd name="T43" fmla="*/ 17 h 44"/>
                  <a:gd name="T44" fmla="*/ 0 w 71"/>
                  <a:gd name="T45" fmla="*/ 17 h 44"/>
                  <a:gd name="T46" fmla="*/ 2 w 71"/>
                  <a:gd name="T47" fmla="*/ 12 h 44"/>
                  <a:gd name="T48" fmla="*/ 5 w 71"/>
                  <a:gd name="T49" fmla="*/ 9 h 44"/>
                  <a:gd name="T50" fmla="*/ 8 w 71"/>
                  <a:gd name="T51" fmla="*/ 5 h 44"/>
                  <a:gd name="T52" fmla="*/ 13 w 71"/>
                  <a:gd name="T53" fmla="*/ 4 h 44"/>
                  <a:gd name="T54" fmla="*/ 25 w 71"/>
                  <a:gd name="T55" fmla="*/ 0 h 44"/>
                  <a:gd name="T56" fmla="*/ 39 w 71"/>
                  <a:gd name="T57" fmla="*/ 0 h 44"/>
                  <a:gd name="T58" fmla="*/ 39 w 71"/>
                  <a:gd name="T59" fmla="*/ 0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1"/>
                  <a:gd name="T91" fmla="*/ 0 h 44"/>
                  <a:gd name="T92" fmla="*/ 71 w 71"/>
                  <a:gd name="T93" fmla="*/ 44 h 4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1" h="44">
                    <a:moveTo>
                      <a:pt x="39" y="0"/>
                    </a:moveTo>
                    <a:lnTo>
                      <a:pt x="39" y="0"/>
                    </a:lnTo>
                    <a:lnTo>
                      <a:pt x="53" y="4"/>
                    </a:lnTo>
                    <a:lnTo>
                      <a:pt x="64" y="10"/>
                    </a:lnTo>
                    <a:lnTo>
                      <a:pt x="68" y="15"/>
                    </a:lnTo>
                    <a:lnTo>
                      <a:pt x="70" y="18"/>
                    </a:lnTo>
                    <a:lnTo>
                      <a:pt x="71" y="23"/>
                    </a:lnTo>
                    <a:lnTo>
                      <a:pt x="71" y="28"/>
                    </a:lnTo>
                    <a:lnTo>
                      <a:pt x="71" y="33"/>
                    </a:lnTo>
                    <a:lnTo>
                      <a:pt x="68" y="36"/>
                    </a:lnTo>
                    <a:lnTo>
                      <a:pt x="64" y="40"/>
                    </a:lnTo>
                    <a:lnTo>
                      <a:pt x="59" y="41"/>
                    </a:lnTo>
                    <a:lnTo>
                      <a:pt x="47" y="44"/>
                    </a:lnTo>
                    <a:lnTo>
                      <a:pt x="33" y="44"/>
                    </a:lnTo>
                    <a:lnTo>
                      <a:pt x="19" y="41"/>
                    </a:lnTo>
                    <a:lnTo>
                      <a:pt x="9" y="35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3" y="4"/>
                    </a:lnTo>
                    <a:lnTo>
                      <a:pt x="25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7E5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3" name="Freeform 137"/>
              <p:cNvSpPr>
                <a:spLocks/>
              </p:cNvSpPr>
              <p:nvPr/>
            </p:nvSpPr>
            <p:spPr bwMode="auto">
              <a:xfrm rot="267133">
                <a:off x="6930" y="15453"/>
                <a:ext cx="68" cy="43"/>
              </a:xfrm>
              <a:custGeom>
                <a:avLst/>
                <a:gdLst>
                  <a:gd name="T0" fmla="*/ 37 w 68"/>
                  <a:gd name="T1" fmla="*/ 0 h 43"/>
                  <a:gd name="T2" fmla="*/ 37 w 68"/>
                  <a:gd name="T3" fmla="*/ 0 h 43"/>
                  <a:gd name="T4" fmla="*/ 51 w 68"/>
                  <a:gd name="T5" fmla="*/ 5 h 43"/>
                  <a:gd name="T6" fmla="*/ 60 w 68"/>
                  <a:gd name="T7" fmla="*/ 10 h 43"/>
                  <a:gd name="T8" fmla="*/ 65 w 68"/>
                  <a:gd name="T9" fmla="*/ 15 h 43"/>
                  <a:gd name="T10" fmla="*/ 66 w 68"/>
                  <a:gd name="T11" fmla="*/ 18 h 43"/>
                  <a:gd name="T12" fmla="*/ 68 w 68"/>
                  <a:gd name="T13" fmla="*/ 23 h 43"/>
                  <a:gd name="T14" fmla="*/ 68 w 68"/>
                  <a:gd name="T15" fmla="*/ 26 h 43"/>
                  <a:gd name="T16" fmla="*/ 68 w 68"/>
                  <a:gd name="T17" fmla="*/ 26 h 43"/>
                  <a:gd name="T18" fmla="*/ 68 w 68"/>
                  <a:gd name="T19" fmla="*/ 31 h 43"/>
                  <a:gd name="T20" fmla="*/ 65 w 68"/>
                  <a:gd name="T21" fmla="*/ 35 h 43"/>
                  <a:gd name="T22" fmla="*/ 62 w 68"/>
                  <a:gd name="T23" fmla="*/ 38 h 43"/>
                  <a:gd name="T24" fmla="*/ 57 w 68"/>
                  <a:gd name="T25" fmla="*/ 41 h 43"/>
                  <a:gd name="T26" fmla="*/ 45 w 68"/>
                  <a:gd name="T27" fmla="*/ 43 h 43"/>
                  <a:gd name="T28" fmla="*/ 31 w 68"/>
                  <a:gd name="T29" fmla="*/ 43 h 43"/>
                  <a:gd name="T30" fmla="*/ 31 w 68"/>
                  <a:gd name="T31" fmla="*/ 43 h 43"/>
                  <a:gd name="T32" fmla="*/ 18 w 68"/>
                  <a:gd name="T33" fmla="*/ 40 h 43"/>
                  <a:gd name="T34" fmla="*/ 7 w 68"/>
                  <a:gd name="T35" fmla="*/ 33 h 43"/>
                  <a:gd name="T36" fmla="*/ 4 w 68"/>
                  <a:gd name="T37" fmla="*/ 30 h 43"/>
                  <a:gd name="T38" fmla="*/ 1 w 68"/>
                  <a:gd name="T39" fmla="*/ 25 h 43"/>
                  <a:gd name="T40" fmla="*/ 0 w 68"/>
                  <a:gd name="T41" fmla="*/ 22 h 43"/>
                  <a:gd name="T42" fmla="*/ 0 w 68"/>
                  <a:gd name="T43" fmla="*/ 17 h 43"/>
                  <a:gd name="T44" fmla="*/ 0 w 68"/>
                  <a:gd name="T45" fmla="*/ 17 h 43"/>
                  <a:gd name="T46" fmla="*/ 1 w 68"/>
                  <a:gd name="T47" fmla="*/ 12 h 43"/>
                  <a:gd name="T48" fmla="*/ 4 w 68"/>
                  <a:gd name="T49" fmla="*/ 9 h 43"/>
                  <a:gd name="T50" fmla="*/ 7 w 68"/>
                  <a:gd name="T51" fmla="*/ 5 h 43"/>
                  <a:gd name="T52" fmla="*/ 12 w 68"/>
                  <a:gd name="T53" fmla="*/ 4 h 43"/>
                  <a:gd name="T54" fmla="*/ 23 w 68"/>
                  <a:gd name="T55" fmla="*/ 0 h 43"/>
                  <a:gd name="T56" fmla="*/ 37 w 68"/>
                  <a:gd name="T57" fmla="*/ 0 h 43"/>
                  <a:gd name="T58" fmla="*/ 37 w 68"/>
                  <a:gd name="T59" fmla="*/ 0 h 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43"/>
                  <a:gd name="T92" fmla="*/ 68 w 68"/>
                  <a:gd name="T93" fmla="*/ 43 h 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43">
                    <a:moveTo>
                      <a:pt x="37" y="0"/>
                    </a:moveTo>
                    <a:lnTo>
                      <a:pt x="37" y="0"/>
                    </a:lnTo>
                    <a:lnTo>
                      <a:pt x="51" y="5"/>
                    </a:lnTo>
                    <a:lnTo>
                      <a:pt x="60" y="10"/>
                    </a:lnTo>
                    <a:lnTo>
                      <a:pt x="65" y="15"/>
                    </a:lnTo>
                    <a:lnTo>
                      <a:pt x="66" y="18"/>
                    </a:lnTo>
                    <a:lnTo>
                      <a:pt x="68" y="23"/>
                    </a:lnTo>
                    <a:lnTo>
                      <a:pt x="68" y="26"/>
                    </a:lnTo>
                    <a:lnTo>
                      <a:pt x="68" y="31"/>
                    </a:lnTo>
                    <a:lnTo>
                      <a:pt x="65" y="35"/>
                    </a:lnTo>
                    <a:lnTo>
                      <a:pt x="62" y="38"/>
                    </a:lnTo>
                    <a:lnTo>
                      <a:pt x="57" y="41"/>
                    </a:lnTo>
                    <a:lnTo>
                      <a:pt x="45" y="43"/>
                    </a:lnTo>
                    <a:lnTo>
                      <a:pt x="31" y="43"/>
                    </a:lnTo>
                    <a:lnTo>
                      <a:pt x="18" y="40"/>
                    </a:lnTo>
                    <a:lnTo>
                      <a:pt x="7" y="33"/>
                    </a:lnTo>
                    <a:lnTo>
                      <a:pt x="4" y="30"/>
                    </a:lnTo>
                    <a:lnTo>
                      <a:pt x="1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2" y="4"/>
                    </a:lnTo>
                    <a:lnTo>
                      <a:pt x="23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7E5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4" name="Freeform 138"/>
              <p:cNvSpPr>
                <a:spLocks/>
              </p:cNvSpPr>
              <p:nvPr/>
            </p:nvSpPr>
            <p:spPr bwMode="auto">
              <a:xfrm rot="267133">
                <a:off x="6931" y="15453"/>
                <a:ext cx="65" cy="43"/>
              </a:xfrm>
              <a:custGeom>
                <a:avLst/>
                <a:gdLst>
                  <a:gd name="T0" fmla="*/ 36 w 65"/>
                  <a:gd name="T1" fmla="*/ 2 h 43"/>
                  <a:gd name="T2" fmla="*/ 36 w 65"/>
                  <a:gd name="T3" fmla="*/ 2 h 43"/>
                  <a:gd name="T4" fmla="*/ 48 w 65"/>
                  <a:gd name="T5" fmla="*/ 5 h 43"/>
                  <a:gd name="T6" fmla="*/ 59 w 65"/>
                  <a:gd name="T7" fmla="*/ 10 h 43"/>
                  <a:gd name="T8" fmla="*/ 62 w 65"/>
                  <a:gd name="T9" fmla="*/ 15 h 43"/>
                  <a:gd name="T10" fmla="*/ 65 w 65"/>
                  <a:gd name="T11" fmla="*/ 18 h 43"/>
                  <a:gd name="T12" fmla="*/ 65 w 65"/>
                  <a:gd name="T13" fmla="*/ 22 h 43"/>
                  <a:gd name="T14" fmla="*/ 65 w 65"/>
                  <a:gd name="T15" fmla="*/ 26 h 43"/>
                  <a:gd name="T16" fmla="*/ 65 w 65"/>
                  <a:gd name="T17" fmla="*/ 26 h 43"/>
                  <a:gd name="T18" fmla="*/ 65 w 65"/>
                  <a:gd name="T19" fmla="*/ 30 h 43"/>
                  <a:gd name="T20" fmla="*/ 62 w 65"/>
                  <a:gd name="T21" fmla="*/ 35 h 43"/>
                  <a:gd name="T22" fmla="*/ 59 w 65"/>
                  <a:gd name="T23" fmla="*/ 36 h 43"/>
                  <a:gd name="T24" fmla="*/ 54 w 65"/>
                  <a:gd name="T25" fmla="*/ 40 h 43"/>
                  <a:gd name="T26" fmla="*/ 44 w 65"/>
                  <a:gd name="T27" fmla="*/ 43 h 43"/>
                  <a:gd name="T28" fmla="*/ 31 w 65"/>
                  <a:gd name="T29" fmla="*/ 41 h 43"/>
                  <a:gd name="T30" fmla="*/ 31 w 65"/>
                  <a:gd name="T31" fmla="*/ 41 h 43"/>
                  <a:gd name="T32" fmla="*/ 17 w 65"/>
                  <a:gd name="T33" fmla="*/ 38 h 43"/>
                  <a:gd name="T34" fmla="*/ 8 w 65"/>
                  <a:gd name="T35" fmla="*/ 31 h 43"/>
                  <a:gd name="T36" fmla="*/ 5 w 65"/>
                  <a:gd name="T37" fmla="*/ 28 h 43"/>
                  <a:gd name="T38" fmla="*/ 2 w 65"/>
                  <a:gd name="T39" fmla="*/ 25 h 43"/>
                  <a:gd name="T40" fmla="*/ 0 w 65"/>
                  <a:gd name="T41" fmla="*/ 20 h 43"/>
                  <a:gd name="T42" fmla="*/ 0 w 65"/>
                  <a:gd name="T43" fmla="*/ 17 h 43"/>
                  <a:gd name="T44" fmla="*/ 0 w 65"/>
                  <a:gd name="T45" fmla="*/ 17 h 43"/>
                  <a:gd name="T46" fmla="*/ 2 w 65"/>
                  <a:gd name="T47" fmla="*/ 12 h 43"/>
                  <a:gd name="T48" fmla="*/ 5 w 65"/>
                  <a:gd name="T49" fmla="*/ 9 h 43"/>
                  <a:gd name="T50" fmla="*/ 8 w 65"/>
                  <a:gd name="T51" fmla="*/ 5 h 43"/>
                  <a:gd name="T52" fmla="*/ 13 w 65"/>
                  <a:gd name="T53" fmla="*/ 4 h 43"/>
                  <a:gd name="T54" fmla="*/ 23 w 65"/>
                  <a:gd name="T55" fmla="*/ 0 h 43"/>
                  <a:gd name="T56" fmla="*/ 36 w 65"/>
                  <a:gd name="T57" fmla="*/ 2 h 43"/>
                  <a:gd name="T58" fmla="*/ 36 w 65"/>
                  <a:gd name="T59" fmla="*/ 2 h 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5"/>
                  <a:gd name="T91" fmla="*/ 0 h 43"/>
                  <a:gd name="T92" fmla="*/ 65 w 65"/>
                  <a:gd name="T93" fmla="*/ 43 h 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5" h="43">
                    <a:moveTo>
                      <a:pt x="36" y="2"/>
                    </a:moveTo>
                    <a:lnTo>
                      <a:pt x="36" y="2"/>
                    </a:lnTo>
                    <a:lnTo>
                      <a:pt x="48" y="5"/>
                    </a:lnTo>
                    <a:lnTo>
                      <a:pt x="59" y="10"/>
                    </a:lnTo>
                    <a:lnTo>
                      <a:pt x="62" y="15"/>
                    </a:lnTo>
                    <a:lnTo>
                      <a:pt x="65" y="18"/>
                    </a:lnTo>
                    <a:lnTo>
                      <a:pt x="65" y="22"/>
                    </a:lnTo>
                    <a:lnTo>
                      <a:pt x="65" y="26"/>
                    </a:lnTo>
                    <a:lnTo>
                      <a:pt x="65" y="30"/>
                    </a:lnTo>
                    <a:lnTo>
                      <a:pt x="62" y="35"/>
                    </a:lnTo>
                    <a:lnTo>
                      <a:pt x="59" y="36"/>
                    </a:lnTo>
                    <a:lnTo>
                      <a:pt x="54" y="40"/>
                    </a:lnTo>
                    <a:lnTo>
                      <a:pt x="44" y="43"/>
                    </a:lnTo>
                    <a:lnTo>
                      <a:pt x="31" y="41"/>
                    </a:lnTo>
                    <a:lnTo>
                      <a:pt x="17" y="38"/>
                    </a:lnTo>
                    <a:lnTo>
                      <a:pt x="8" y="31"/>
                    </a:lnTo>
                    <a:lnTo>
                      <a:pt x="5" y="28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3" y="4"/>
                    </a:lnTo>
                    <a:lnTo>
                      <a:pt x="23" y="0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F7E3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5" name="Freeform 139"/>
              <p:cNvSpPr>
                <a:spLocks/>
              </p:cNvSpPr>
              <p:nvPr/>
            </p:nvSpPr>
            <p:spPr bwMode="auto">
              <a:xfrm rot="267133">
                <a:off x="6933" y="15455"/>
                <a:ext cx="62" cy="39"/>
              </a:xfrm>
              <a:custGeom>
                <a:avLst/>
                <a:gdLst>
                  <a:gd name="T0" fmla="*/ 34 w 62"/>
                  <a:gd name="T1" fmla="*/ 0 h 39"/>
                  <a:gd name="T2" fmla="*/ 34 w 62"/>
                  <a:gd name="T3" fmla="*/ 0 h 39"/>
                  <a:gd name="T4" fmla="*/ 46 w 62"/>
                  <a:gd name="T5" fmla="*/ 3 h 39"/>
                  <a:gd name="T6" fmla="*/ 55 w 62"/>
                  <a:gd name="T7" fmla="*/ 8 h 39"/>
                  <a:gd name="T8" fmla="*/ 59 w 62"/>
                  <a:gd name="T9" fmla="*/ 11 h 39"/>
                  <a:gd name="T10" fmla="*/ 62 w 62"/>
                  <a:gd name="T11" fmla="*/ 16 h 39"/>
                  <a:gd name="T12" fmla="*/ 62 w 62"/>
                  <a:gd name="T13" fmla="*/ 20 h 39"/>
                  <a:gd name="T14" fmla="*/ 62 w 62"/>
                  <a:gd name="T15" fmla="*/ 24 h 39"/>
                  <a:gd name="T16" fmla="*/ 62 w 62"/>
                  <a:gd name="T17" fmla="*/ 24 h 39"/>
                  <a:gd name="T18" fmla="*/ 62 w 62"/>
                  <a:gd name="T19" fmla="*/ 28 h 39"/>
                  <a:gd name="T20" fmla="*/ 59 w 62"/>
                  <a:gd name="T21" fmla="*/ 31 h 39"/>
                  <a:gd name="T22" fmla="*/ 55 w 62"/>
                  <a:gd name="T23" fmla="*/ 34 h 39"/>
                  <a:gd name="T24" fmla="*/ 51 w 62"/>
                  <a:gd name="T25" fmla="*/ 36 h 39"/>
                  <a:gd name="T26" fmla="*/ 42 w 62"/>
                  <a:gd name="T27" fmla="*/ 39 h 39"/>
                  <a:gd name="T28" fmla="*/ 29 w 62"/>
                  <a:gd name="T29" fmla="*/ 38 h 39"/>
                  <a:gd name="T30" fmla="*/ 29 w 62"/>
                  <a:gd name="T31" fmla="*/ 38 h 39"/>
                  <a:gd name="T32" fmla="*/ 17 w 62"/>
                  <a:gd name="T33" fmla="*/ 34 h 39"/>
                  <a:gd name="T34" fmla="*/ 8 w 62"/>
                  <a:gd name="T35" fmla="*/ 29 h 39"/>
                  <a:gd name="T36" fmla="*/ 1 w 62"/>
                  <a:gd name="T37" fmla="*/ 21 h 39"/>
                  <a:gd name="T38" fmla="*/ 0 w 62"/>
                  <a:gd name="T39" fmla="*/ 18 h 39"/>
                  <a:gd name="T40" fmla="*/ 0 w 62"/>
                  <a:gd name="T41" fmla="*/ 15 h 39"/>
                  <a:gd name="T42" fmla="*/ 0 w 62"/>
                  <a:gd name="T43" fmla="*/ 15 h 39"/>
                  <a:gd name="T44" fmla="*/ 1 w 62"/>
                  <a:gd name="T45" fmla="*/ 10 h 39"/>
                  <a:gd name="T46" fmla="*/ 3 w 62"/>
                  <a:gd name="T47" fmla="*/ 7 h 39"/>
                  <a:gd name="T48" fmla="*/ 8 w 62"/>
                  <a:gd name="T49" fmla="*/ 5 h 39"/>
                  <a:gd name="T50" fmla="*/ 11 w 62"/>
                  <a:gd name="T51" fmla="*/ 2 h 39"/>
                  <a:gd name="T52" fmla="*/ 21 w 62"/>
                  <a:gd name="T53" fmla="*/ 0 h 39"/>
                  <a:gd name="T54" fmla="*/ 34 w 62"/>
                  <a:gd name="T55" fmla="*/ 0 h 39"/>
                  <a:gd name="T56" fmla="*/ 34 w 62"/>
                  <a:gd name="T57" fmla="*/ 0 h 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2"/>
                  <a:gd name="T88" fmla="*/ 0 h 39"/>
                  <a:gd name="T89" fmla="*/ 62 w 62"/>
                  <a:gd name="T90" fmla="*/ 39 h 3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2" h="39">
                    <a:moveTo>
                      <a:pt x="34" y="0"/>
                    </a:moveTo>
                    <a:lnTo>
                      <a:pt x="34" y="0"/>
                    </a:lnTo>
                    <a:lnTo>
                      <a:pt x="46" y="3"/>
                    </a:lnTo>
                    <a:lnTo>
                      <a:pt x="55" y="8"/>
                    </a:lnTo>
                    <a:lnTo>
                      <a:pt x="59" y="11"/>
                    </a:lnTo>
                    <a:lnTo>
                      <a:pt x="62" y="16"/>
                    </a:lnTo>
                    <a:lnTo>
                      <a:pt x="62" y="20"/>
                    </a:lnTo>
                    <a:lnTo>
                      <a:pt x="62" y="24"/>
                    </a:lnTo>
                    <a:lnTo>
                      <a:pt x="62" y="28"/>
                    </a:lnTo>
                    <a:lnTo>
                      <a:pt x="59" y="31"/>
                    </a:lnTo>
                    <a:lnTo>
                      <a:pt x="55" y="34"/>
                    </a:lnTo>
                    <a:lnTo>
                      <a:pt x="51" y="36"/>
                    </a:lnTo>
                    <a:lnTo>
                      <a:pt x="42" y="39"/>
                    </a:lnTo>
                    <a:lnTo>
                      <a:pt x="29" y="38"/>
                    </a:lnTo>
                    <a:lnTo>
                      <a:pt x="17" y="34"/>
                    </a:lnTo>
                    <a:lnTo>
                      <a:pt x="8" y="29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21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7E1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6" name="Freeform 140"/>
              <p:cNvSpPr>
                <a:spLocks/>
              </p:cNvSpPr>
              <p:nvPr/>
            </p:nvSpPr>
            <p:spPr bwMode="auto">
              <a:xfrm rot="267133">
                <a:off x="6934" y="15455"/>
                <a:ext cx="59" cy="38"/>
              </a:xfrm>
              <a:custGeom>
                <a:avLst/>
                <a:gdLst>
                  <a:gd name="T0" fmla="*/ 33 w 59"/>
                  <a:gd name="T1" fmla="*/ 0 h 38"/>
                  <a:gd name="T2" fmla="*/ 33 w 59"/>
                  <a:gd name="T3" fmla="*/ 0 h 38"/>
                  <a:gd name="T4" fmla="*/ 44 w 59"/>
                  <a:gd name="T5" fmla="*/ 3 h 38"/>
                  <a:gd name="T6" fmla="*/ 53 w 59"/>
                  <a:gd name="T7" fmla="*/ 8 h 38"/>
                  <a:gd name="T8" fmla="*/ 59 w 59"/>
                  <a:gd name="T9" fmla="*/ 16 h 38"/>
                  <a:gd name="T10" fmla="*/ 59 w 59"/>
                  <a:gd name="T11" fmla="*/ 20 h 38"/>
                  <a:gd name="T12" fmla="*/ 59 w 59"/>
                  <a:gd name="T13" fmla="*/ 23 h 38"/>
                  <a:gd name="T14" fmla="*/ 59 w 59"/>
                  <a:gd name="T15" fmla="*/ 23 h 38"/>
                  <a:gd name="T16" fmla="*/ 59 w 59"/>
                  <a:gd name="T17" fmla="*/ 26 h 38"/>
                  <a:gd name="T18" fmla="*/ 56 w 59"/>
                  <a:gd name="T19" fmla="*/ 29 h 38"/>
                  <a:gd name="T20" fmla="*/ 50 w 59"/>
                  <a:gd name="T21" fmla="*/ 34 h 38"/>
                  <a:gd name="T22" fmla="*/ 39 w 59"/>
                  <a:gd name="T23" fmla="*/ 38 h 38"/>
                  <a:gd name="T24" fmla="*/ 28 w 59"/>
                  <a:gd name="T25" fmla="*/ 36 h 38"/>
                  <a:gd name="T26" fmla="*/ 28 w 59"/>
                  <a:gd name="T27" fmla="*/ 36 h 38"/>
                  <a:gd name="T28" fmla="*/ 16 w 59"/>
                  <a:gd name="T29" fmla="*/ 34 h 38"/>
                  <a:gd name="T30" fmla="*/ 8 w 59"/>
                  <a:gd name="T31" fmla="*/ 28 h 38"/>
                  <a:gd name="T32" fmla="*/ 2 w 59"/>
                  <a:gd name="T33" fmla="*/ 21 h 38"/>
                  <a:gd name="T34" fmla="*/ 0 w 59"/>
                  <a:gd name="T35" fmla="*/ 18 h 38"/>
                  <a:gd name="T36" fmla="*/ 0 w 59"/>
                  <a:gd name="T37" fmla="*/ 13 h 38"/>
                  <a:gd name="T38" fmla="*/ 0 w 59"/>
                  <a:gd name="T39" fmla="*/ 13 h 38"/>
                  <a:gd name="T40" fmla="*/ 2 w 59"/>
                  <a:gd name="T41" fmla="*/ 10 h 38"/>
                  <a:gd name="T42" fmla="*/ 3 w 59"/>
                  <a:gd name="T43" fmla="*/ 7 h 38"/>
                  <a:gd name="T44" fmla="*/ 11 w 59"/>
                  <a:gd name="T45" fmla="*/ 2 h 38"/>
                  <a:gd name="T46" fmla="*/ 20 w 59"/>
                  <a:gd name="T47" fmla="*/ 0 h 38"/>
                  <a:gd name="T48" fmla="*/ 33 w 59"/>
                  <a:gd name="T49" fmla="*/ 0 h 38"/>
                  <a:gd name="T50" fmla="*/ 33 w 59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38"/>
                  <a:gd name="T80" fmla="*/ 59 w 59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38">
                    <a:moveTo>
                      <a:pt x="33" y="0"/>
                    </a:moveTo>
                    <a:lnTo>
                      <a:pt x="33" y="0"/>
                    </a:lnTo>
                    <a:lnTo>
                      <a:pt x="44" y="3"/>
                    </a:lnTo>
                    <a:lnTo>
                      <a:pt x="53" y="8"/>
                    </a:lnTo>
                    <a:lnTo>
                      <a:pt x="59" y="16"/>
                    </a:lnTo>
                    <a:lnTo>
                      <a:pt x="59" y="20"/>
                    </a:lnTo>
                    <a:lnTo>
                      <a:pt x="59" y="23"/>
                    </a:lnTo>
                    <a:lnTo>
                      <a:pt x="59" y="26"/>
                    </a:lnTo>
                    <a:lnTo>
                      <a:pt x="56" y="29"/>
                    </a:lnTo>
                    <a:lnTo>
                      <a:pt x="50" y="34"/>
                    </a:lnTo>
                    <a:lnTo>
                      <a:pt x="39" y="38"/>
                    </a:lnTo>
                    <a:lnTo>
                      <a:pt x="28" y="36"/>
                    </a:lnTo>
                    <a:lnTo>
                      <a:pt x="16" y="34"/>
                    </a:lnTo>
                    <a:lnTo>
                      <a:pt x="8" y="28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7E1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7" name="Freeform 141"/>
              <p:cNvSpPr>
                <a:spLocks/>
              </p:cNvSpPr>
              <p:nvPr/>
            </p:nvSpPr>
            <p:spPr bwMode="auto">
              <a:xfrm rot="267133">
                <a:off x="6936" y="15455"/>
                <a:ext cx="56" cy="36"/>
              </a:xfrm>
              <a:custGeom>
                <a:avLst/>
                <a:gdLst>
                  <a:gd name="T0" fmla="*/ 31 w 56"/>
                  <a:gd name="T1" fmla="*/ 0 h 36"/>
                  <a:gd name="T2" fmla="*/ 31 w 56"/>
                  <a:gd name="T3" fmla="*/ 0 h 36"/>
                  <a:gd name="T4" fmla="*/ 42 w 56"/>
                  <a:gd name="T5" fmla="*/ 3 h 36"/>
                  <a:gd name="T6" fmla="*/ 49 w 56"/>
                  <a:gd name="T7" fmla="*/ 8 h 36"/>
                  <a:gd name="T8" fmla="*/ 56 w 56"/>
                  <a:gd name="T9" fmla="*/ 15 h 36"/>
                  <a:gd name="T10" fmla="*/ 56 w 56"/>
                  <a:gd name="T11" fmla="*/ 18 h 36"/>
                  <a:gd name="T12" fmla="*/ 56 w 56"/>
                  <a:gd name="T13" fmla="*/ 23 h 36"/>
                  <a:gd name="T14" fmla="*/ 56 w 56"/>
                  <a:gd name="T15" fmla="*/ 23 h 36"/>
                  <a:gd name="T16" fmla="*/ 56 w 56"/>
                  <a:gd name="T17" fmla="*/ 26 h 36"/>
                  <a:gd name="T18" fmla="*/ 52 w 56"/>
                  <a:gd name="T19" fmla="*/ 29 h 36"/>
                  <a:gd name="T20" fmla="*/ 46 w 56"/>
                  <a:gd name="T21" fmla="*/ 33 h 36"/>
                  <a:gd name="T22" fmla="*/ 37 w 56"/>
                  <a:gd name="T23" fmla="*/ 36 h 36"/>
                  <a:gd name="T24" fmla="*/ 26 w 56"/>
                  <a:gd name="T25" fmla="*/ 36 h 36"/>
                  <a:gd name="T26" fmla="*/ 26 w 56"/>
                  <a:gd name="T27" fmla="*/ 36 h 36"/>
                  <a:gd name="T28" fmla="*/ 15 w 56"/>
                  <a:gd name="T29" fmla="*/ 33 h 36"/>
                  <a:gd name="T30" fmla="*/ 6 w 56"/>
                  <a:gd name="T31" fmla="*/ 28 h 36"/>
                  <a:gd name="T32" fmla="*/ 1 w 56"/>
                  <a:gd name="T33" fmla="*/ 21 h 36"/>
                  <a:gd name="T34" fmla="*/ 0 w 56"/>
                  <a:gd name="T35" fmla="*/ 18 h 36"/>
                  <a:gd name="T36" fmla="*/ 0 w 56"/>
                  <a:gd name="T37" fmla="*/ 13 h 36"/>
                  <a:gd name="T38" fmla="*/ 0 w 56"/>
                  <a:gd name="T39" fmla="*/ 13 h 36"/>
                  <a:gd name="T40" fmla="*/ 1 w 56"/>
                  <a:gd name="T41" fmla="*/ 10 h 36"/>
                  <a:gd name="T42" fmla="*/ 3 w 56"/>
                  <a:gd name="T43" fmla="*/ 7 h 36"/>
                  <a:gd name="T44" fmla="*/ 11 w 56"/>
                  <a:gd name="T45" fmla="*/ 3 h 36"/>
                  <a:gd name="T46" fmla="*/ 20 w 56"/>
                  <a:gd name="T47" fmla="*/ 0 h 36"/>
                  <a:gd name="T48" fmla="*/ 31 w 56"/>
                  <a:gd name="T49" fmla="*/ 0 h 36"/>
                  <a:gd name="T50" fmla="*/ 31 w 56"/>
                  <a:gd name="T51" fmla="*/ 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36"/>
                  <a:gd name="T80" fmla="*/ 56 w 56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36">
                    <a:moveTo>
                      <a:pt x="31" y="0"/>
                    </a:moveTo>
                    <a:lnTo>
                      <a:pt x="31" y="0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6" y="15"/>
                    </a:lnTo>
                    <a:lnTo>
                      <a:pt x="56" y="18"/>
                    </a:lnTo>
                    <a:lnTo>
                      <a:pt x="56" y="23"/>
                    </a:lnTo>
                    <a:lnTo>
                      <a:pt x="56" y="26"/>
                    </a:lnTo>
                    <a:lnTo>
                      <a:pt x="52" y="29"/>
                    </a:lnTo>
                    <a:lnTo>
                      <a:pt x="46" y="33"/>
                    </a:lnTo>
                    <a:lnTo>
                      <a:pt x="37" y="36"/>
                    </a:lnTo>
                    <a:lnTo>
                      <a:pt x="26" y="36"/>
                    </a:lnTo>
                    <a:lnTo>
                      <a:pt x="15" y="33"/>
                    </a:lnTo>
                    <a:lnTo>
                      <a:pt x="6" y="28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11" y="3"/>
                    </a:lnTo>
                    <a:lnTo>
                      <a:pt x="2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7DF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8" name="Freeform 142"/>
              <p:cNvSpPr>
                <a:spLocks/>
              </p:cNvSpPr>
              <p:nvPr/>
            </p:nvSpPr>
            <p:spPr bwMode="auto">
              <a:xfrm rot="267133">
                <a:off x="6937" y="15457"/>
                <a:ext cx="53" cy="32"/>
              </a:xfrm>
              <a:custGeom>
                <a:avLst/>
                <a:gdLst>
                  <a:gd name="T0" fmla="*/ 30 w 53"/>
                  <a:gd name="T1" fmla="*/ 0 h 32"/>
                  <a:gd name="T2" fmla="*/ 30 w 53"/>
                  <a:gd name="T3" fmla="*/ 0 h 32"/>
                  <a:gd name="T4" fmla="*/ 39 w 53"/>
                  <a:gd name="T5" fmla="*/ 1 h 32"/>
                  <a:gd name="T6" fmla="*/ 48 w 53"/>
                  <a:gd name="T7" fmla="*/ 6 h 32"/>
                  <a:gd name="T8" fmla="*/ 53 w 53"/>
                  <a:gd name="T9" fmla="*/ 13 h 32"/>
                  <a:gd name="T10" fmla="*/ 53 w 53"/>
                  <a:gd name="T11" fmla="*/ 16 h 32"/>
                  <a:gd name="T12" fmla="*/ 53 w 53"/>
                  <a:gd name="T13" fmla="*/ 19 h 32"/>
                  <a:gd name="T14" fmla="*/ 53 w 53"/>
                  <a:gd name="T15" fmla="*/ 19 h 32"/>
                  <a:gd name="T16" fmla="*/ 53 w 53"/>
                  <a:gd name="T17" fmla="*/ 22 h 32"/>
                  <a:gd name="T18" fmla="*/ 51 w 53"/>
                  <a:gd name="T19" fmla="*/ 26 h 32"/>
                  <a:gd name="T20" fmla="*/ 44 w 53"/>
                  <a:gd name="T21" fmla="*/ 31 h 32"/>
                  <a:gd name="T22" fmla="*/ 36 w 53"/>
                  <a:gd name="T23" fmla="*/ 32 h 32"/>
                  <a:gd name="T24" fmla="*/ 25 w 53"/>
                  <a:gd name="T25" fmla="*/ 32 h 32"/>
                  <a:gd name="T26" fmla="*/ 25 w 53"/>
                  <a:gd name="T27" fmla="*/ 32 h 32"/>
                  <a:gd name="T28" fmla="*/ 14 w 53"/>
                  <a:gd name="T29" fmla="*/ 29 h 32"/>
                  <a:gd name="T30" fmla="*/ 7 w 53"/>
                  <a:gd name="T31" fmla="*/ 24 h 32"/>
                  <a:gd name="T32" fmla="*/ 2 w 53"/>
                  <a:gd name="T33" fmla="*/ 18 h 32"/>
                  <a:gd name="T34" fmla="*/ 0 w 53"/>
                  <a:gd name="T35" fmla="*/ 14 h 32"/>
                  <a:gd name="T36" fmla="*/ 0 w 53"/>
                  <a:gd name="T37" fmla="*/ 11 h 32"/>
                  <a:gd name="T38" fmla="*/ 0 w 53"/>
                  <a:gd name="T39" fmla="*/ 11 h 32"/>
                  <a:gd name="T40" fmla="*/ 2 w 53"/>
                  <a:gd name="T41" fmla="*/ 8 h 32"/>
                  <a:gd name="T42" fmla="*/ 4 w 53"/>
                  <a:gd name="T43" fmla="*/ 5 h 32"/>
                  <a:gd name="T44" fmla="*/ 10 w 53"/>
                  <a:gd name="T45" fmla="*/ 1 h 32"/>
                  <a:gd name="T46" fmla="*/ 19 w 53"/>
                  <a:gd name="T47" fmla="*/ 0 h 32"/>
                  <a:gd name="T48" fmla="*/ 30 w 53"/>
                  <a:gd name="T49" fmla="*/ 0 h 32"/>
                  <a:gd name="T50" fmla="*/ 30 w 53"/>
                  <a:gd name="T51" fmla="*/ 0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32"/>
                  <a:gd name="T80" fmla="*/ 53 w 53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32">
                    <a:moveTo>
                      <a:pt x="30" y="0"/>
                    </a:moveTo>
                    <a:lnTo>
                      <a:pt x="30" y="0"/>
                    </a:lnTo>
                    <a:lnTo>
                      <a:pt x="39" y="1"/>
                    </a:lnTo>
                    <a:lnTo>
                      <a:pt x="48" y="6"/>
                    </a:lnTo>
                    <a:lnTo>
                      <a:pt x="53" y="13"/>
                    </a:lnTo>
                    <a:lnTo>
                      <a:pt x="53" y="16"/>
                    </a:lnTo>
                    <a:lnTo>
                      <a:pt x="53" y="19"/>
                    </a:lnTo>
                    <a:lnTo>
                      <a:pt x="53" y="22"/>
                    </a:lnTo>
                    <a:lnTo>
                      <a:pt x="51" y="26"/>
                    </a:lnTo>
                    <a:lnTo>
                      <a:pt x="44" y="31"/>
                    </a:lnTo>
                    <a:lnTo>
                      <a:pt x="36" y="32"/>
                    </a:lnTo>
                    <a:lnTo>
                      <a:pt x="25" y="32"/>
                    </a:lnTo>
                    <a:lnTo>
                      <a:pt x="14" y="29"/>
                    </a:lnTo>
                    <a:lnTo>
                      <a:pt x="7" y="24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7DF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69" name="Freeform 143"/>
              <p:cNvSpPr>
                <a:spLocks/>
              </p:cNvSpPr>
              <p:nvPr/>
            </p:nvSpPr>
            <p:spPr bwMode="auto">
              <a:xfrm rot="267133">
                <a:off x="6939" y="15457"/>
                <a:ext cx="49" cy="31"/>
              </a:xfrm>
              <a:custGeom>
                <a:avLst/>
                <a:gdLst>
                  <a:gd name="T0" fmla="*/ 28 w 49"/>
                  <a:gd name="T1" fmla="*/ 0 h 31"/>
                  <a:gd name="T2" fmla="*/ 28 w 49"/>
                  <a:gd name="T3" fmla="*/ 0 h 31"/>
                  <a:gd name="T4" fmla="*/ 37 w 49"/>
                  <a:gd name="T5" fmla="*/ 3 h 31"/>
                  <a:gd name="T6" fmla="*/ 45 w 49"/>
                  <a:gd name="T7" fmla="*/ 6 h 31"/>
                  <a:gd name="T8" fmla="*/ 49 w 49"/>
                  <a:gd name="T9" fmla="*/ 13 h 31"/>
                  <a:gd name="T10" fmla="*/ 49 w 49"/>
                  <a:gd name="T11" fmla="*/ 16 h 31"/>
                  <a:gd name="T12" fmla="*/ 49 w 49"/>
                  <a:gd name="T13" fmla="*/ 19 h 31"/>
                  <a:gd name="T14" fmla="*/ 49 w 49"/>
                  <a:gd name="T15" fmla="*/ 19 h 31"/>
                  <a:gd name="T16" fmla="*/ 49 w 49"/>
                  <a:gd name="T17" fmla="*/ 22 h 31"/>
                  <a:gd name="T18" fmla="*/ 48 w 49"/>
                  <a:gd name="T19" fmla="*/ 24 h 31"/>
                  <a:gd name="T20" fmla="*/ 42 w 49"/>
                  <a:gd name="T21" fmla="*/ 29 h 31"/>
                  <a:gd name="T22" fmla="*/ 32 w 49"/>
                  <a:gd name="T23" fmla="*/ 31 h 31"/>
                  <a:gd name="T24" fmla="*/ 23 w 49"/>
                  <a:gd name="T25" fmla="*/ 31 h 31"/>
                  <a:gd name="T26" fmla="*/ 23 w 49"/>
                  <a:gd name="T27" fmla="*/ 31 h 31"/>
                  <a:gd name="T28" fmla="*/ 14 w 49"/>
                  <a:gd name="T29" fmla="*/ 27 h 31"/>
                  <a:gd name="T30" fmla="*/ 6 w 49"/>
                  <a:gd name="T31" fmla="*/ 22 h 31"/>
                  <a:gd name="T32" fmla="*/ 2 w 49"/>
                  <a:gd name="T33" fmla="*/ 18 h 31"/>
                  <a:gd name="T34" fmla="*/ 0 w 49"/>
                  <a:gd name="T35" fmla="*/ 14 h 31"/>
                  <a:gd name="T36" fmla="*/ 0 w 49"/>
                  <a:gd name="T37" fmla="*/ 11 h 31"/>
                  <a:gd name="T38" fmla="*/ 0 w 49"/>
                  <a:gd name="T39" fmla="*/ 11 h 31"/>
                  <a:gd name="T40" fmla="*/ 2 w 49"/>
                  <a:gd name="T41" fmla="*/ 8 h 31"/>
                  <a:gd name="T42" fmla="*/ 3 w 49"/>
                  <a:gd name="T43" fmla="*/ 6 h 31"/>
                  <a:gd name="T44" fmla="*/ 9 w 49"/>
                  <a:gd name="T45" fmla="*/ 1 h 31"/>
                  <a:gd name="T46" fmla="*/ 17 w 49"/>
                  <a:gd name="T47" fmla="*/ 0 h 31"/>
                  <a:gd name="T48" fmla="*/ 28 w 49"/>
                  <a:gd name="T49" fmla="*/ 0 h 31"/>
                  <a:gd name="T50" fmla="*/ 28 w 49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9"/>
                  <a:gd name="T79" fmla="*/ 0 h 31"/>
                  <a:gd name="T80" fmla="*/ 49 w 49"/>
                  <a:gd name="T81" fmla="*/ 31 h 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9" h="31">
                    <a:moveTo>
                      <a:pt x="28" y="0"/>
                    </a:moveTo>
                    <a:lnTo>
                      <a:pt x="28" y="0"/>
                    </a:lnTo>
                    <a:lnTo>
                      <a:pt x="37" y="3"/>
                    </a:lnTo>
                    <a:lnTo>
                      <a:pt x="45" y="6"/>
                    </a:lnTo>
                    <a:lnTo>
                      <a:pt x="49" y="13"/>
                    </a:lnTo>
                    <a:lnTo>
                      <a:pt x="49" y="16"/>
                    </a:lnTo>
                    <a:lnTo>
                      <a:pt x="49" y="19"/>
                    </a:lnTo>
                    <a:lnTo>
                      <a:pt x="49" y="22"/>
                    </a:lnTo>
                    <a:lnTo>
                      <a:pt x="48" y="24"/>
                    </a:lnTo>
                    <a:lnTo>
                      <a:pt x="42" y="29"/>
                    </a:lnTo>
                    <a:lnTo>
                      <a:pt x="32" y="31"/>
                    </a:lnTo>
                    <a:lnTo>
                      <a:pt x="23" y="31"/>
                    </a:lnTo>
                    <a:lnTo>
                      <a:pt x="14" y="27"/>
                    </a:lnTo>
                    <a:lnTo>
                      <a:pt x="6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7D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0" name="Freeform 144"/>
              <p:cNvSpPr>
                <a:spLocks/>
              </p:cNvSpPr>
              <p:nvPr/>
            </p:nvSpPr>
            <p:spPr bwMode="auto">
              <a:xfrm rot="267133">
                <a:off x="6941" y="15457"/>
                <a:ext cx="47" cy="29"/>
              </a:xfrm>
              <a:custGeom>
                <a:avLst/>
                <a:gdLst>
                  <a:gd name="T0" fmla="*/ 26 w 47"/>
                  <a:gd name="T1" fmla="*/ 0 h 29"/>
                  <a:gd name="T2" fmla="*/ 26 w 47"/>
                  <a:gd name="T3" fmla="*/ 0 h 29"/>
                  <a:gd name="T4" fmla="*/ 34 w 47"/>
                  <a:gd name="T5" fmla="*/ 3 h 29"/>
                  <a:gd name="T6" fmla="*/ 41 w 47"/>
                  <a:gd name="T7" fmla="*/ 6 h 29"/>
                  <a:gd name="T8" fmla="*/ 46 w 47"/>
                  <a:gd name="T9" fmla="*/ 13 h 29"/>
                  <a:gd name="T10" fmla="*/ 46 w 47"/>
                  <a:gd name="T11" fmla="*/ 16 h 29"/>
                  <a:gd name="T12" fmla="*/ 47 w 47"/>
                  <a:gd name="T13" fmla="*/ 18 h 29"/>
                  <a:gd name="T14" fmla="*/ 47 w 47"/>
                  <a:gd name="T15" fmla="*/ 18 h 29"/>
                  <a:gd name="T16" fmla="*/ 46 w 47"/>
                  <a:gd name="T17" fmla="*/ 21 h 29"/>
                  <a:gd name="T18" fmla="*/ 44 w 47"/>
                  <a:gd name="T19" fmla="*/ 24 h 29"/>
                  <a:gd name="T20" fmla="*/ 38 w 47"/>
                  <a:gd name="T21" fmla="*/ 27 h 29"/>
                  <a:gd name="T22" fmla="*/ 30 w 47"/>
                  <a:gd name="T23" fmla="*/ 29 h 29"/>
                  <a:gd name="T24" fmla="*/ 21 w 47"/>
                  <a:gd name="T25" fmla="*/ 29 h 29"/>
                  <a:gd name="T26" fmla="*/ 21 w 47"/>
                  <a:gd name="T27" fmla="*/ 29 h 29"/>
                  <a:gd name="T28" fmla="*/ 12 w 47"/>
                  <a:gd name="T29" fmla="*/ 26 h 29"/>
                  <a:gd name="T30" fmla="*/ 6 w 47"/>
                  <a:gd name="T31" fmla="*/ 22 h 29"/>
                  <a:gd name="T32" fmla="*/ 1 w 47"/>
                  <a:gd name="T33" fmla="*/ 16 h 29"/>
                  <a:gd name="T34" fmla="*/ 0 w 47"/>
                  <a:gd name="T35" fmla="*/ 14 h 29"/>
                  <a:gd name="T36" fmla="*/ 0 w 47"/>
                  <a:gd name="T37" fmla="*/ 11 h 29"/>
                  <a:gd name="T38" fmla="*/ 0 w 47"/>
                  <a:gd name="T39" fmla="*/ 11 h 29"/>
                  <a:gd name="T40" fmla="*/ 1 w 47"/>
                  <a:gd name="T41" fmla="*/ 8 h 29"/>
                  <a:gd name="T42" fmla="*/ 3 w 47"/>
                  <a:gd name="T43" fmla="*/ 6 h 29"/>
                  <a:gd name="T44" fmla="*/ 9 w 47"/>
                  <a:gd name="T45" fmla="*/ 1 h 29"/>
                  <a:gd name="T46" fmla="*/ 17 w 47"/>
                  <a:gd name="T47" fmla="*/ 0 h 29"/>
                  <a:gd name="T48" fmla="*/ 26 w 47"/>
                  <a:gd name="T49" fmla="*/ 0 h 29"/>
                  <a:gd name="T50" fmla="*/ 26 w 47"/>
                  <a:gd name="T51" fmla="*/ 0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29"/>
                  <a:gd name="T80" fmla="*/ 47 w 47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29">
                    <a:moveTo>
                      <a:pt x="26" y="0"/>
                    </a:moveTo>
                    <a:lnTo>
                      <a:pt x="26" y="0"/>
                    </a:lnTo>
                    <a:lnTo>
                      <a:pt x="34" y="3"/>
                    </a:lnTo>
                    <a:lnTo>
                      <a:pt x="41" y="6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7" y="18"/>
                    </a:lnTo>
                    <a:lnTo>
                      <a:pt x="46" y="21"/>
                    </a:lnTo>
                    <a:lnTo>
                      <a:pt x="44" y="24"/>
                    </a:lnTo>
                    <a:lnTo>
                      <a:pt x="38" y="27"/>
                    </a:lnTo>
                    <a:lnTo>
                      <a:pt x="30" y="29"/>
                    </a:lnTo>
                    <a:lnTo>
                      <a:pt x="21" y="29"/>
                    </a:lnTo>
                    <a:lnTo>
                      <a:pt x="12" y="26"/>
                    </a:lnTo>
                    <a:lnTo>
                      <a:pt x="6" y="22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D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1" name="Freeform 145"/>
              <p:cNvSpPr>
                <a:spLocks/>
              </p:cNvSpPr>
              <p:nvPr/>
            </p:nvSpPr>
            <p:spPr bwMode="auto">
              <a:xfrm rot="267133">
                <a:off x="6942" y="15457"/>
                <a:ext cx="45" cy="27"/>
              </a:xfrm>
              <a:custGeom>
                <a:avLst/>
                <a:gdLst>
                  <a:gd name="T0" fmla="*/ 25 w 45"/>
                  <a:gd name="T1" fmla="*/ 1 h 27"/>
                  <a:gd name="T2" fmla="*/ 25 w 45"/>
                  <a:gd name="T3" fmla="*/ 1 h 27"/>
                  <a:gd name="T4" fmla="*/ 33 w 45"/>
                  <a:gd name="T5" fmla="*/ 3 h 27"/>
                  <a:gd name="T6" fmla="*/ 39 w 45"/>
                  <a:gd name="T7" fmla="*/ 6 h 27"/>
                  <a:gd name="T8" fmla="*/ 43 w 45"/>
                  <a:gd name="T9" fmla="*/ 13 h 27"/>
                  <a:gd name="T10" fmla="*/ 45 w 45"/>
                  <a:gd name="T11" fmla="*/ 18 h 27"/>
                  <a:gd name="T12" fmla="*/ 45 w 45"/>
                  <a:gd name="T13" fmla="*/ 18 h 27"/>
                  <a:gd name="T14" fmla="*/ 42 w 45"/>
                  <a:gd name="T15" fmla="*/ 22 h 27"/>
                  <a:gd name="T16" fmla="*/ 37 w 45"/>
                  <a:gd name="T17" fmla="*/ 26 h 27"/>
                  <a:gd name="T18" fmla="*/ 29 w 45"/>
                  <a:gd name="T19" fmla="*/ 27 h 27"/>
                  <a:gd name="T20" fmla="*/ 20 w 45"/>
                  <a:gd name="T21" fmla="*/ 27 h 27"/>
                  <a:gd name="T22" fmla="*/ 20 w 45"/>
                  <a:gd name="T23" fmla="*/ 27 h 27"/>
                  <a:gd name="T24" fmla="*/ 12 w 45"/>
                  <a:gd name="T25" fmla="*/ 26 h 27"/>
                  <a:gd name="T26" fmla="*/ 6 w 45"/>
                  <a:gd name="T27" fmla="*/ 21 h 27"/>
                  <a:gd name="T28" fmla="*/ 2 w 45"/>
                  <a:gd name="T29" fmla="*/ 16 h 27"/>
                  <a:gd name="T30" fmla="*/ 0 w 45"/>
                  <a:gd name="T31" fmla="*/ 11 h 27"/>
                  <a:gd name="T32" fmla="*/ 0 w 45"/>
                  <a:gd name="T33" fmla="*/ 11 h 27"/>
                  <a:gd name="T34" fmla="*/ 3 w 45"/>
                  <a:gd name="T35" fmla="*/ 6 h 27"/>
                  <a:gd name="T36" fmla="*/ 8 w 45"/>
                  <a:gd name="T37" fmla="*/ 3 h 27"/>
                  <a:gd name="T38" fmla="*/ 16 w 45"/>
                  <a:gd name="T39" fmla="*/ 0 h 27"/>
                  <a:gd name="T40" fmla="*/ 25 w 45"/>
                  <a:gd name="T41" fmla="*/ 1 h 27"/>
                  <a:gd name="T42" fmla="*/ 25 w 45"/>
                  <a:gd name="T43" fmla="*/ 1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27"/>
                  <a:gd name="T68" fmla="*/ 45 w 45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27">
                    <a:moveTo>
                      <a:pt x="25" y="1"/>
                    </a:moveTo>
                    <a:lnTo>
                      <a:pt x="25" y="1"/>
                    </a:lnTo>
                    <a:lnTo>
                      <a:pt x="33" y="3"/>
                    </a:lnTo>
                    <a:lnTo>
                      <a:pt x="39" y="6"/>
                    </a:lnTo>
                    <a:lnTo>
                      <a:pt x="43" y="13"/>
                    </a:lnTo>
                    <a:lnTo>
                      <a:pt x="45" y="18"/>
                    </a:lnTo>
                    <a:lnTo>
                      <a:pt x="42" y="22"/>
                    </a:lnTo>
                    <a:lnTo>
                      <a:pt x="37" y="26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12" y="26"/>
                    </a:lnTo>
                    <a:lnTo>
                      <a:pt x="6" y="21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6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7D9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2" name="Freeform 146"/>
              <p:cNvSpPr>
                <a:spLocks/>
              </p:cNvSpPr>
              <p:nvPr/>
            </p:nvSpPr>
            <p:spPr bwMode="auto">
              <a:xfrm rot="267133">
                <a:off x="7132" y="15518"/>
                <a:ext cx="101" cy="81"/>
              </a:xfrm>
              <a:custGeom>
                <a:avLst/>
                <a:gdLst>
                  <a:gd name="T0" fmla="*/ 67 w 101"/>
                  <a:gd name="T1" fmla="*/ 11 h 81"/>
                  <a:gd name="T2" fmla="*/ 67 w 101"/>
                  <a:gd name="T3" fmla="*/ 11 h 81"/>
                  <a:gd name="T4" fmla="*/ 76 w 101"/>
                  <a:gd name="T5" fmla="*/ 18 h 81"/>
                  <a:gd name="T6" fmla="*/ 84 w 101"/>
                  <a:gd name="T7" fmla="*/ 24 h 81"/>
                  <a:gd name="T8" fmla="*/ 90 w 101"/>
                  <a:gd name="T9" fmla="*/ 32 h 81"/>
                  <a:gd name="T10" fmla="*/ 95 w 101"/>
                  <a:gd name="T11" fmla="*/ 40 h 81"/>
                  <a:gd name="T12" fmla="*/ 99 w 101"/>
                  <a:gd name="T13" fmla="*/ 48 h 81"/>
                  <a:gd name="T14" fmla="*/ 101 w 101"/>
                  <a:gd name="T15" fmla="*/ 55 h 81"/>
                  <a:gd name="T16" fmla="*/ 101 w 101"/>
                  <a:gd name="T17" fmla="*/ 63 h 81"/>
                  <a:gd name="T18" fmla="*/ 98 w 101"/>
                  <a:gd name="T19" fmla="*/ 70 h 81"/>
                  <a:gd name="T20" fmla="*/ 98 w 101"/>
                  <a:gd name="T21" fmla="*/ 70 h 81"/>
                  <a:gd name="T22" fmla="*/ 93 w 101"/>
                  <a:gd name="T23" fmla="*/ 74 h 81"/>
                  <a:gd name="T24" fmla="*/ 88 w 101"/>
                  <a:gd name="T25" fmla="*/ 78 h 81"/>
                  <a:gd name="T26" fmla="*/ 81 w 101"/>
                  <a:gd name="T27" fmla="*/ 81 h 81"/>
                  <a:gd name="T28" fmla="*/ 73 w 101"/>
                  <a:gd name="T29" fmla="*/ 81 h 81"/>
                  <a:gd name="T30" fmla="*/ 64 w 101"/>
                  <a:gd name="T31" fmla="*/ 81 h 81"/>
                  <a:gd name="T32" fmla="*/ 54 w 101"/>
                  <a:gd name="T33" fmla="*/ 78 h 81"/>
                  <a:gd name="T34" fmla="*/ 44 w 101"/>
                  <a:gd name="T35" fmla="*/ 74 h 81"/>
                  <a:gd name="T36" fmla="*/ 34 w 101"/>
                  <a:gd name="T37" fmla="*/ 70 h 81"/>
                  <a:gd name="T38" fmla="*/ 34 w 101"/>
                  <a:gd name="T39" fmla="*/ 70 h 81"/>
                  <a:gd name="T40" fmla="*/ 25 w 101"/>
                  <a:gd name="T41" fmla="*/ 63 h 81"/>
                  <a:gd name="T42" fmla="*/ 17 w 101"/>
                  <a:gd name="T43" fmla="*/ 57 h 81"/>
                  <a:gd name="T44" fmla="*/ 10 w 101"/>
                  <a:gd name="T45" fmla="*/ 48 h 81"/>
                  <a:gd name="T46" fmla="*/ 5 w 101"/>
                  <a:gd name="T47" fmla="*/ 40 h 81"/>
                  <a:gd name="T48" fmla="*/ 2 w 101"/>
                  <a:gd name="T49" fmla="*/ 32 h 81"/>
                  <a:gd name="T50" fmla="*/ 0 w 101"/>
                  <a:gd name="T51" fmla="*/ 26 h 81"/>
                  <a:gd name="T52" fmla="*/ 0 w 101"/>
                  <a:gd name="T53" fmla="*/ 18 h 81"/>
                  <a:gd name="T54" fmla="*/ 2 w 101"/>
                  <a:gd name="T55" fmla="*/ 11 h 81"/>
                  <a:gd name="T56" fmla="*/ 2 w 101"/>
                  <a:gd name="T57" fmla="*/ 11 h 81"/>
                  <a:gd name="T58" fmla="*/ 7 w 101"/>
                  <a:gd name="T59" fmla="*/ 6 h 81"/>
                  <a:gd name="T60" fmla="*/ 13 w 101"/>
                  <a:gd name="T61" fmla="*/ 3 h 81"/>
                  <a:gd name="T62" fmla="*/ 19 w 101"/>
                  <a:gd name="T63" fmla="*/ 0 h 81"/>
                  <a:gd name="T64" fmla="*/ 28 w 101"/>
                  <a:gd name="T65" fmla="*/ 0 h 81"/>
                  <a:gd name="T66" fmla="*/ 36 w 101"/>
                  <a:gd name="T67" fmla="*/ 0 h 81"/>
                  <a:gd name="T68" fmla="*/ 47 w 101"/>
                  <a:gd name="T69" fmla="*/ 1 h 81"/>
                  <a:gd name="T70" fmla="*/ 56 w 101"/>
                  <a:gd name="T71" fmla="*/ 6 h 81"/>
                  <a:gd name="T72" fmla="*/ 67 w 101"/>
                  <a:gd name="T73" fmla="*/ 11 h 81"/>
                  <a:gd name="T74" fmla="*/ 67 w 101"/>
                  <a:gd name="T75" fmla="*/ 11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1"/>
                  <a:gd name="T115" fmla="*/ 0 h 81"/>
                  <a:gd name="T116" fmla="*/ 101 w 101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1" h="81">
                    <a:moveTo>
                      <a:pt x="67" y="11"/>
                    </a:moveTo>
                    <a:lnTo>
                      <a:pt x="67" y="11"/>
                    </a:lnTo>
                    <a:lnTo>
                      <a:pt x="76" y="18"/>
                    </a:lnTo>
                    <a:lnTo>
                      <a:pt x="84" y="24"/>
                    </a:lnTo>
                    <a:lnTo>
                      <a:pt x="90" y="32"/>
                    </a:lnTo>
                    <a:lnTo>
                      <a:pt x="95" y="40"/>
                    </a:lnTo>
                    <a:lnTo>
                      <a:pt x="99" y="48"/>
                    </a:lnTo>
                    <a:lnTo>
                      <a:pt x="101" y="55"/>
                    </a:lnTo>
                    <a:lnTo>
                      <a:pt x="101" y="63"/>
                    </a:lnTo>
                    <a:lnTo>
                      <a:pt x="98" y="70"/>
                    </a:lnTo>
                    <a:lnTo>
                      <a:pt x="93" y="74"/>
                    </a:lnTo>
                    <a:lnTo>
                      <a:pt x="88" y="78"/>
                    </a:lnTo>
                    <a:lnTo>
                      <a:pt x="81" y="81"/>
                    </a:lnTo>
                    <a:lnTo>
                      <a:pt x="73" y="81"/>
                    </a:lnTo>
                    <a:lnTo>
                      <a:pt x="64" y="81"/>
                    </a:lnTo>
                    <a:lnTo>
                      <a:pt x="54" y="78"/>
                    </a:lnTo>
                    <a:lnTo>
                      <a:pt x="44" y="74"/>
                    </a:lnTo>
                    <a:lnTo>
                      <a:pt x="34" y="70"/>
                    </a:lnTo>
                    <a:lnTo>
                      <a:pt x="25" y="63"/>
                    </a:lnTo>
                    <a:lnTo>
                      <a:pt x="17" y="57"/>
                    </a:lnTo>
                    <a:lnTo>
                      <a:pt x="10" y="48"/>
                    </a:lnTo>
                    <a:lnTo>
                      <a:pt x="5" y="40"/>
                    </a:lnTo>
                    <a:lnTo>
                      <a:pt x="2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7" y="6"/>
                    </a:lnTo>
                    <a:lnTo>
                      <a:pt x="13" y="3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7" y="1"/>
                    </a:lnTo>
                    <a:lnTo>
                      <a:pt x="56" y="6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3" name="Freeform 147"/>
              <p:cNvSpPr>
                <a:spLocks/>
              </p:cNvSpPr>
              <p:nvPr/>
            </p:nvSpPr>
            <p:spPr bwMode="auto">
              <a:xfrm rot="267133">
                <a:off x="7134" y="15518"/>
                <a:ext cx="97" cy="81"/>
              </a:xfrm>
              <a:custGeom>
                <a:avLst/>
                <a:gdLst>
                  <a:gd name="T0" fmla="*/ 63 w 97"/>
                  <a:gd name="T1" fmla="*/ 11 h 81"/>
                  <a:gd name="T2" fmla="*/ 63 w 97"/>
                  <a:gd name="T3" fmla="*/ 11 h 81"/>
                  <a:gd name="T4" fmla="*/ 73 w 97"/>
                  <a:gd name="T5" fmla="*/ 18 h 81"/>
                  <a:gd name="T6" fmla="*/ 80 w 97"/>
                  <a:gd name="T7" fmla="*/ 24 h 81"/>
                  <a:gd name="T8" fmla="*/ 86 w 97"/>
                  <a:gd name="T9" fmla="*/ 32 h 81"/>
                  <a:gd name="T10" fmla="*/ 93 w 97"/>
                  <a:gd name="T11" fmla="*/ 40 h 81"/>
                  <a:gd name="T12" fmla="*/ 96 w 97"/>
                  <a:gd name="T13" fmla="*/ 47 h 81"/>
                  <a:gd name="T14" fmla="*/ 97 w 97"/>
                  <a:gd name="T15" fmla="*/ 55 h 81"/>
                  <a:gd name="T16" fmla="*/ 97 w 97"/>
                  <a:gd name="T17" fmla="*/ 61 h 81"/>
                  <a:gd name="T18" fmla="*/ 94 w 97"/>
                  <a:gd name="T19" fmla="*/ 68 h 81"/>
                  <a:gd name="T20" fmla="*/ 94 w 97"/>
                  <a:gd name="T21" fmla="*/ 68 h 81"/>
                  <a:gd name="T22" fmla="*/ 91 w 97"/>
                  <a:gd name="T23" fmla="*/ 73 h 81"/>
                  <a:gd name="T24" fmla="*/ 85 w 97"/>
                  <a:gd name="T25" fmla="*/ 78 h 81"/>
                  <a:gd name="T26" fmla="*/ 79 w 97"/>
                  <a:gd name="T27" fmla="*/ 79 h 81"/>
                  <a:gd name="T28" fmla="*/ 69 w 97"/>
                  <a:gd name="T29" fmla="*/ 81 h 81"/>
                  <a:gd name="T30" fmla="*/ 62 w 97"/>
                  <a:gd name="T31" fmla="*/ 79 h 81"/>
                  <a:gd name="T32" fmla="*/ 52 w 97"/>
                  <a:gd name="T33" fmla="*/ 78 h 81"/>
                  <a:gd name="T34" fmla="*/ 42 w 97"/>
                  <a:gd name="T35" fmla="*/ 74 h 81"/>
                  <a:gd name="T36" fmla="*/ 32 w 97"/>
                  <a:gd name="T37" fmla="*/ 70 h 81"/>
                  <a:gd name="T38" fmla="*/ 32 w 97"/>
                  <a:gd name="T39" fmla="*/ 70 h 81"/>
                  <a:gd name="T40" fmla="*/ 23 w 97"/>
                  <a:gd name="T41" fmla="*/ 63 h 81"/>
                  <a:gd name="T42" fmla="*/ 15 w 97"/>
                  <a:gd name="T43" fmla="*/ 55 h 81"/>
                  <a:gd name="T44" fmla="*/ 9 w 97"/>
                  <a:gd name="T45" fmla="*/ 48 h 81"/>
                  <a:gd name="T46" fmla="*/ 5 w 97"/>
                  <a:gd name="T47" fmla="*/ 40 h 81"/>
                  <a:gd name="T48" fmla="*/ 1 w 97"/>
                  <a:gd name="T49" fmla="*/ 32 h 81"/>
                  <a:gd name="T50" fmla="*/ 0 w 97"/>
                  <a:gd name="T51" fmla="*/ 26 h 81"/>
                  <a:gd name="T52" fmla="*/ 0 w 97"/>
                  <a:gd name="T53" fmla="*/ 19 h 81"/>
                  <a:gd name="T54" fmla="*/ 1 w 97"/>
                  <a:gd name="T55" fmla="*/ 13 h 81"/>
                  <a:gd name="T56" fmla="*/ 1 w 97"/>
                  <a:gd name="T57" fmla="*/ 13 h 81"/>
                  <a:gd name="T58" fmla="*/ 6 w 97"/>
                  <a:gd name="T59" fmla="*/ 8 h 81"/>
                  <a:gd name="T60" fmla="*/ 12 w 97"/>
                  <a:gd name="T61" fmla="*/ 3 h 81"/>
                  <a:gd name="T62" fmla="*/ 18 w 97"/>
                  <a:gd name="T63" fmla="*/ 1 h 81"/>
                  <a:gd name="T64" fmla="*/ 26 w 97"/>
                  <a:gd name="T65" fmla="*/ 0 h 81"/>
                  <a:gd name="T66" fmla="*/ 35 w 97"/>
                  <a:gd name="T67" fmla="*/ 1 h 81"/>
                  <a:gd name="T68" fmla="*/ 45 w 97"/>
                  <a:gd name="T69" fmla="*/ 3 h 81"/>
                  <a:gd name="T70" fmla="*/ 54 w 97"/>
                  <a:gd name="T71" fmla="*/ 6 h 81"/>
                  <a:gd name="T72" fmla="*/ 63 w 97"/>
                  <a:gd name="T73" fmla="*/ 11 h 81"/>
                  <a:gd name="T74" fmla="*/ 63 w 97"/>
                  <a:gd name="T75" fmla="*/ 11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81"/>
                  <a:gd name="T116" fmla="*/ 97 w 9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81">
                    <a:moveTo>
                      <a:pt x="63" y="11"/>
                    </a:moveTo>
                    <a:lnTo>
                      <a:pt x="63" y="11"/>
                    </a:lnTo>
                    <a:lnTo>
                      <a:pt x="73" y="18"/>
                    </a:lnTo>
                    <a:lnTo>
                      <a:pt x="80" y="24"/>
                    </a:lnTo>
                    <a:lnTo>
                      <a:pt x="86" y="32"/>
                    </a:lnTo>
                    <a:lnTo>
                      <a:pt x="93" y="40"/>
                    </a:lnTo>
                    <a:lnTo>
                      <a:pt x="96" y="47"/>
                    </a:lnTo>
                    <a:lnTo>
                      <a:pt x="97" y="55"/>
                    </a:lnTo>
                    <a:lnTo>
                      <a:pt x="97" y="61"/>
                    </a:lnTo>
                    <a:lnTo>
                      <a:pt x="94" y="68"/>
                    </a:lnTo>
                    <a:lnTo>
                      <a:pt x="91" y="73"/>
                    </a:lnTo>
                    <a:lnTo>
                      <a:pt x="85" y="78"/>
                    </a:lnTo>
                    <a:lnTo>
                      <a:pt x="79" y="79"/>
                    </a:lnTo>
                    <a:lnTo>
                      <a:pt x="69" y="81"/>
                    </a:lnTo>
                    <a:lnTo>
                      <a:pt x="62" y="79"/>
                    </a:lnTo>
                    <a:lnTo>
                      <a:pt x="52" y="78"/>
                    </a:lnTo>
                    <a:lnTo>
                      <a:pt x="42" y="74"/>
                    </a:lnTo>
                    <a:lnTo>
                      <a:pt x="32" y="70"/>
                    </a:lnTo>
                    <a:lnTo>
                      <a:pt x="23" y="63"/>
                    </a:lnTo>
                    <a:lnTo>
                      <a:pt x="15" y="55"/>
                    </a:lnTo>
                    <a:lnTo>
                      <a:pt x="9" y="48"/>
                    </a:lnTo>
                    <a:lnTo>
                      <a:pt x="5" y="40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6" y="8"/>
                    </a:lnTo>
                    <a:lnTo>
                      <a:pt x="12" y="3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5" y="1"/>
                    </a:lnTo>
                    <a:lnTo>
                      <a:pt x="45" y="3"/>
                    </a:lnTo>
                    <a:lnTo>
                      <a:pt x="54" y="6"/>
                    </a:lnTo>
                    <a:lnTo>
                      <a:pt x="63" y="11"/>
                    </a:lnTo>
                    <a:close/>
                  </a:path>
                </a:pathLst>
              </a:custGeom>
              <a:solidFill>
                <a:srgbClr val="F7F4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4" name="Freeform 148"/>
              <p:cNvSpPr>
                <a:spLocks/>
              </p:cNvSpPr>
              <p:nvPr/>
            </p:nvSpPr>
            <p:spPr bwMode="auto">
              <a:xfrm rot="267133">
                <a:off x="7135" y="15519"/>
                <a:ext cx="95" cy="78"/>
              </a:xfrm>
              <a:custGeom>
                <a:avLst/>
                <a:gdLst>
                  <a:gd name="T0" fmla="*/ 62 w 95"/>
                  <a:gd name="T1" fmla="*/ 12 h 78"/>
                  <a:gd name="T2" fmla="*/ 62 w 95"/>
                  <a:gd name="T3" fmla="*/ 12 h 78"/>
                  <a:gd name="T4" fmla="*/ 72 w 95"/>
                  <a:gd name="T5" fmla="*/ 18 h 78"/>
                  <a:gd name="T6" fmla="*/ 79 w 95"/>
                  <a:gd name="T7" fmla="*/ 25 h 78"/>
                  <a:gd name="T8" fmla="*/ 85 w 95"/>
                  <a:gd name="T9" fmla="*/ 31 h 78"/>
                  <a:gd name="T10" fmla="*/ 90 w 95"/>
                  <a:gd name="T11" fmla="*/ 39 h 78"/>
                  <a:gd name="T12" fmla="*/ 93 w 95"/>
                  <a:gd name="T13" fmla="*/ 46 h 78"/>
                  <a:gd name="T14" fmla="*/ 95 w 95"/>
                  <a:gd name="T15" fmla="*/ 54 h 78"/>
                  <a:gd name="T16" fmla="*/ 95 w 95"/>
                  <a:gd name="T17" fmla="*/ 60 h 78"/>
                  <a:gd name="T18" fmla="*/ 93 w 95"/>
                  <a:gd name="T19" fmla="*/ 67 h 78"/>
                  <a:gd name="T20" fmla="*/ 93 w 95"/>
                  <a:gd name="T21" fmla="*/ 67 h 78"/>
                  <a:gd name="T22" fmla="*/ 89 w 95"/>
                  <a:gd name="T23" fmla="*/ 72 h 78"/>
                  <a:gd name="T24" fmla="*/ 82 w 95"/>
                  <a:gd name="T25" fmla="*/ 75 h 78"/>
                  <a:gd name="T26" fmla="*/ 76 w 95"/>
                  <a:gd name="T27" fmla="*/ 77 h 78"/>
                  <a:gd name="T28" fmla="*/ 68 w 95"/>
                  <a:gd name="T29" fmla="*/ 78 h 78"/>
                  <a:gd name="T30" fmla="*/ 61 w 95"/>
                  <a:gd name="T31" fmla="*/ 77 h 78"/>
                  <a:gd name="T32" fmla="*/ 51 w 95"/>
                  <a:gd name="T33" fmla="*/ 75 h 78"/>
                  <a:gd name="T34" fmla="*/ 42 w 95"/>
                  <a:gd name="T35" fmla="*/ 72 h 78"/>
                  <a:gd name="T36" fmla="*/ 33 w 95"/>
                  <a:gd name="T37" fmla="*/ 67 h 78"/>
                  <a:gd name="T38" fmla="*/ 33 w 95"/>
                  <a:gd name="T39" fmla="*/ 67 h 78"/>
                  <a:gd name="T40" fmla="*/ 24 w 95"/>
                  <a:gd name="T41" fmla="*/ 60 h 78"/>
                  <a:gd name="T42" fmla="*/ 16 w 95"/>
                  <a:gd name="T43" fmla="*/ 54 h 78"/>
                  <a:gd name="T44" fmla="*/ 10 w 95"/>
                  <a:gd name="T45" fmla="*/ 47 h 78"/>
                  <a:gd name="T46" fmla="*/ 5 w 95"/>
                  <a:gd name="T47" fmla="*/ 39 h 78"/>
                  <a:gd name="T48" fmla="*/ 2 w 95"/>
                  <a:gd name="T49" fmla="*/ 33 h 78"/>
                  <a:gd name="T50" fmla="*/ 0 w 95"/>
                  <a:gd name="T51" fmla="*/ 25 h 78"/>
                  <a:gd name="T52" fmla="*/ 0 w 95"/>
                  <a:gd name="T53" fmla="*/ 18 h 78"/>
                  <a:gd name="T54" fmla="*/ 2 w 95"/>
                  <a:gd name="T55" fmla="*/ 12 h 78"/>
                  <a:gd name="T56" fmla="*/ 2 w 95"/>
                  <a:gd name="T57" fmla="*/ 12 h 78"/>
                  <a:gd name="T58" fmla="*/ 7 w 95"/>
                  <a:gd name="T59" fmla="*/ 7 h 78"/>
                  <a:gd name="T60" fmla="*/ 11 w 95"/>
                  <a:gd name="T61" fmla="*/ 4 h 78"/>
                  <a:gd name="T62" fmla="*/ 19 w 95"/>
                  <a:gd name="T63" fmla="*/ 2 h 78"/>
                  <a:gd name="T64" fmla="*/ 27 w 95"/>
                  <a:gd name="T65" fmla="*/ 0 h 78"/>
                  <a:gd name="T66" fmla="*/ 34 w 95"/>
                  <a:gd name="T67" fmla="*/ 2 h 78"/>
                  <a:gd name="T68" fmla="*/ 44 w 95"/>
                  <a:gd name="T69" fmla="*/ 4 h 78"/>
                  <a:gd name="T70" fmla="*/ 53 w 95"/>
                  <a:gd name="T71" fmla="*/ 7 h 78"/>
                  <a:gd name="T72" fmla="*/ 62 w 95"/>
                  <a:gd name="T73" fmla="*/ 12 h 78"/>
                  <a:gd name="T74" fmla="*/ 62 w 95"/>
                  <a:gd name="T75" fmla="*/ 12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78"/>
                  <a:gd name="T116" fmla="*/ 95 w 95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78">
                    <a:moveTo>
                      <a:pt x="62" y="12"/>
                    </a:moveTo>
                    <a:lnTo>
                      <a:pt x="62" y="12"/>
                    </a:lnTo>
                    <a:lnTo>
                      <a:pt x="72" y="18"/>
                    </a:lnTo>
                    <a:lnTo>
                      <a:pt x="79" y="25"/>
                    </a:lnTo>
                    <a:lnTo>
                      <a:pt x="85" y="31"/>
                    </a:lnTo>
                    <a:lnTo>
                      <a:pt x="90" y="39"/>
                    </a:lnTo>
                    <a:lnTo>
                      <a:pt x="93" y="46"/>
                    </a:lnTo>
                    <a:lnTo>
                      <a:pt x="95" y="54"/>
                    </a:lnTo>
                    <a:lnTo>
                      <a:pt x="95" y="60"/>
                    </a:lnTo>
                    <a:lnTo>
                      <a:pt x="93" y="67"/>
                    </a:lnTo>
                    <a:lnTo>
                      <a:pt x="89" y="72"/>
                    </a:lnTo>
                    <a:lnTo>
                      <a:pt x="82" y="75"/>
                    </a:lnTo>
                    <a:lnTo>
                      <a:pt x="76" y="77"/>
                    </a:lnTo>
                    <a:lnTo>
                      <a:pt x="68" y="78"/>
                    </a:lnTo>
                    <a:lnTo>
                      <a:pt x="61" y="77"/>
                    </a:lnTo>
                    <a:lnTo>
                      <a:pt x="51" y="75"/>
                    </a:lnTo>
                    <a:lnTo>
                      <a:pt x="42" y="72"/>
                    </a:lnTo>
                    <a:lnTo>
                      <a:pt x="33" y="67"/>
                    </a:lnTo>
                    <a:lnTo>
                      <a:pt x="24" y="60"/>
                    </a:lnTo>
                    <a:lnTo>
                      <a:pt x="16" y="54"/>
                    </a:lnTo>
                    <a:lnTo>
                      <a:pt x="10" y="47"/>
                    </a:lnTo>
                    <a:lnTo>
                      <a:pt x="5" y="39"/>
                    </a:lnTo>
                    <a:lnTo>
                      <a:pt x="2" y="33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4" y="2"/>
                    </a:lnTo>
                    <a:lnTo>
                      <a:pt x="44" y="4"/>
                    </a:lnTo>
                    <a:lnTo>
                      <a:pt x="53" y="7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F7F4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5" name="Freeform 149"/>
              <p:cNvSpPr>
                <a:spLocks/>
              </p:cNvSpPr>
              <p:nvPr/>
            </p:nvSpPr>
            <p:spPr bwMode="auto">
              <a:xfrm rot="267133">
                <a:off x="7137" y="15521"/>
                <a:ext cx="91" cy="75"/>
              </a:xfrm>
              <a:custGeom>
                <a:avLst/>
                <a:gdLst>
                  <a:gd name="T0" fmla="*/ 60 w 91"/>
                  <a:gd name="T1" fmla="*/ 11 h 75"/>
                  <a:gd name="T2" fmla="*/ 60 w 91"/>
                  <a:gd name="T3" fmla="*/ 11 h 75"/>
                  <a:gd name="T4" fmla="*/ 68 w 91"/>
                  <a:gd name="T5" fmla="*/ 16 h 75"/>
                  <a:gd name="T6" fmla="*/ 76 w 91"/>
                  <a:gd name="T7" fmla="*/ 23 h 75"/>
                  <a:gd name="T8" fmla="*/ 82 w 91"/>
                  <a:gd name="T9" fmla="*/ 29 h 75"/>
                  <a:gd name="T10" fmla="*/ 87 w 91"/>
                  <a:gd name="T11" fmla="*/ 37 h 75"/>
                  <a:gd name="T12" fmla="*/ 90 w 91"/>
                  <a:gd name="T13" fmla="*/ 44 h 75"/>
                  <a:gd name="T14" fmla="*/ 91 w 91"/>
                  <a:gd name="T15" fmla="*/ 52 h 75"/>
                  <a:gd name="T16" fmla="*/ 91 w 91"/>
                  <a:gd name="T17" fmla="*/ 58 h 75"/>
                  <a:gd name="T18" fmla="*/ 90 w 91"/>
                  <a:gd name="T19" fmla="*/ 63 h 75"/>
                  <a:gd name="T20" fmla="*/ 90 w 91"/>
                  <a:gd name="T21" fmla="*/ 63 h 75"/>
                  <a:gd name="T22" fmla="*/ 85 w 91"/>
                  <a:gd name="T23" fmla="*/ 68 h 75"/>
                  <a:gd name="T24" fmla="*/ 80 w 91"/>
                  <a:gd name="T25" fmla="*/ 71 h 75"/>
                  <a:gd name="T26" fmla="*/ 74 w 91"/>
                  <a:gd name="T27" fmla="*/ 75 h 75"/>
                  <a:gd name="T28" fmla="*/ 66 w 91"/>
                  <a:gd name="T29" fmla="*/ 75 h 75"/>
                  <a:gd name="T30" fmla="*/ 57 w 91"/>
                  <a:gd name="T31" fmla="*/ 75 h 75"/>
                  <a:gd name="T32" fmla="*/ 49 w 91"/>
                  <a:gd name="T33" fmla="*/ 73 h 75"/>
                  <a:gd name="T34" fmla="*/ 40 w 91"/>
                  <a:gd name="T35" fmla="*/ 70 h 75"/>
                  <a:gd name="T36" fmla="*/ 31 w 91"/>
                  <a:gd name="T37" fmla="*/ 65 h 75"/>
                  <a:gd name="T38" fmla="*/ 31 w 91"/>
                  <a:gd name="T39" fmla="*/ 65 h 75"/>
                  <a:gd name="T40" fmla="*/ 23 w 91"/>
                  <a:gd name="T41" fmla="*/ 58 h 75"/>
                  <a:gd name="T42" fmla="*/ 15 w 91"/>
                  <a:gd name="T43" fmla="*/ 52 h 75"/>
                  <a:gd name="T44" fmla="*/ 9 w 91"/>
                  <a:gd name="T45" fmla="*/ 45 h 75"/>
                  <a:gd name="T46" fmla="*/ 5 w 91"/>
                  <a:gd name="T47" fmla="*/ 37 h 75"/>
                  <a:gd name="T48" fmla="*/ 2 w 91"/>
                  <a:gd name="T49" fmla="*/ 31 h 75"/>
                  <a:gd name="T50" fmla="*/ 0 w 91"/>
                  <a:gd name="T51" fmla="*/ 24 h 75"/>
                  <a:gd name="T52" fmla="*/ 0 w 91"/>
                  <a:gd name="T53" fmla="*/ 16 h 75"/>
                  <a:gd name="T54" fmla="*/ 2 w 91"/>
                  <a:gd name="T55" fmla="*/ 11 h 75"/>
                  <a:gd name="T56" fmla="*/ 2 w 91"/>
                  <a:gd name="T57" fmla="*/ 11 h 75"/>
                  <a:gd name="T58" fmla="*/ 6 w 91"/>
                  <a:gd name="T59" fmla="*/ 6 h 75"/>
                  <a:gd name="T60" fmla="*/ 11 w 91"/>
                  <a:gd name="T61" fmla="*/ 3 h 75"/>
                  <a:gd name="T62" fmla="*/ 17 w 91"/>
                  <a:gd name="T63" fmla="*/ 0 h 75"/>
                  <a:gd name="T64" fmla="*/ 25 w 91"/>
                  <a:gd name="T65" fmla="*/ 0 h 75"/>
                  <a:gd name="T66" fmla="*/ 34 w 91"/>
                  <a:gd name="T67" fmla="*/ 0 h 75"/>
                  <a:gd name="T68" fmla="*/ 42 w 91"/>
                  <a:gd name="T69" fmla="*/ 3 h 75"/>
                  <a:gd name="T70" fmla="*/ 51 w 91"/>
                  <a:gd name="T71" fmla="*/ 6 h 75"/>
                  <a:gd name="T72" fmla="*/ 60 w 91"/>
                  <a:gd name="T73" fmla="*/ 11 h 75"/>
                  <a:gd name="T74" fmla="*/ 60 w 91"/>
                  <a:gd name="T75" fmla="*/ 11 h 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1"/>
                  <a:gd name="T115" fmla="*/ 0 h 75"/>
                  <a:gd name="T116" fmla="*/ 91 w 91"/>
                  <a:gd name="T117" fmla="*/ 75 h 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1" h="75">
                    <a:moveTo>
                      <a:pt x="60" y="11"/>
                    </a:moveTo>
                    <a:lnTo>
                      <a:pt x="60" y="11"/>
                    </a:lnTo>
                    <a:lnTo>
                      <a:pt x="68" y="16"/>
                    </a:lnTo>
                    <a:lnTo>
                      <a:pt x="76" y="23"/>
                    </a:lnTo>
                    <a:lnTo>
                      <a:pt x="82" y="29"/>
                    </a:lnTo>
                    <a:lnTo>
                      <a:pt x="87" y="37"/>
                    </a:lnTo>
                    <a:lnTo>
                      <a:pt x="90" y="44"/>
                    </a:lnTo>
                    <a:lnTo>
                      <a:pt x="91" y="52"/>
                    </a:lnTo>
                    <a:lnTo>
                      <a:pt x="91" y="58"/>
                    </a:lnTo>
                    <a:lnTo>
                      <a:pt x="90" y="63"/>
                    </a:lnTo>
                    <a:lnTo>
                      <a:pt x="85" y="68"/>
                    </a:lnTo>
                    <a:lnTo>
                      <a:pt x="80" y="71"/>
                    </a:lnTo>
                    <a:lnTo>
                      <a:pt x="74" y="75"/>
                    </a:lnTo>
                    <a:lnTo>
                      <a:pt x="66" y="75"/>
                    </a:lnTo>
                    <a:lnTo>
                      <a:pt x="57" y="75"/>
                    </a:lnTo>
                    <a:lnTo>
                      <a:pt x="49" y="73"/>
                    </a:lnTo>
                    <a:lnTo>
                      <a:pt x="40" y="70"/>
                    </a:lnTo>
                    <a:lnTo>
                      <a:pt x="31" y="65"/>
                    </a:lnTo>
                    <a:lnTo>
                      <a:pt x="23" y="58"/>
                    </a:lnTo>
                    <a:lnTo>
                      <a:pt x="15" y="52"/>
                    </a:lnTo>
                    <a:lnTo>
                      <a:pt x="9" y="45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3"/>
                    </a:lnTo>
                    <a:lnTo>
                      <a:pt x="51" y="6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F7F2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6" name="Freeform 150"/>
              <p:cNvSpPr>
                <a:spLocks/>
              </p:cNvSpPr>
              <p:nvPr/>
            </p:nvSpPr>
            <p:spPr bwMode="auto">
              <a:xfrm rot="267133">
                <a:off x="7139" y="15523"/>
                <a:ext cx="88" cy="73"/>
              </a:xfrm>
              <a:custGeom>
                <a:avLst/>
                <a:gdLst>
                  <a:gd name="T0" fmla="*/ 58 w 88"/>
                  <a:gd name="T1" fmla="*/ 9 h 73"/>
                  <a:gd name="T2" fmla="*/ 58 w 88"/>
                  <a:gd name="T3" fmla="*/ 9 h 73"/>
                  <a:gd name="T4" fmla="*/ 66 w 88"/>
                  <a:gd name="T5" fmla="*/ 16 h 73"/>
                  <a:gd name="T6" fmla="*/ 74 w 88"/>
                  <a:gd name="T7" fmla="*/ 21 h 73"/>
                  <a:gd name="T8" fmla="*/ 80 w 88"/>
                  <a:gd name="T9" fmla="*/ 29 h 73"/>
                  <a:gd name="T10" fmla="*/ 83 w 88"/>
                  <a:gd name="T11" fmla="*/ 35 h 73"/>
                  <a:gd name="T12" fmla="*/ 86 w 88"/>
                  <a:gd name="T13" fmla="*/ 42 h 73"/>
                  <a:gd name="T14" fmla="*/ 88 w 88"/>
                  <a:gd name="T15" fmla="*/ 48 h 73"/>
                  <a:gd name="T16" fmla="*/ 88 w 88"/>
                  <a:gd name="T17" fmla="*/ 55 h 73"/>
                  <a:gd name="T18" fmla="*/ 86 w 88"/>
                  <a:gd name="T19" fmla="*/ 61 h 73"/>
                  <a:gd name="T20" fmla="*/ 86 w 88"/>
                  <a:gd name="T21" fmla="*/ 61 h 73"/>
                  <a:gd name="T22" fmla="*/ 83 w 88"/>
                  <a:gd name="T23" fmla="*/ 66 h 73"/>
                  <a:gd name="T24" fmla="*/ 77 w 88"/>
                  <a:gd name="T25" fmla="*/ 69 h 73"/>
                  <a:gd name="T26" fmla="*/ 71 w 88"/>
                  <a:gd name="T27" fmla="*/ 71 h 73"/>
                  <a:gd name="T28" fmla="*/ 63 w 88"/>
                  <a:gd name="T29" fmla="*/ 73 h 73"/>
                  <a:gd name="T30" fmla="*/ 55 w 88"/>
                  <a:gd name="T31" fmla="*/ 71 h 73"/>
                  <a:gd name="T32" fmla="*/ 47 w 88"/>
                  <a:gd name="T33" fmla="*/ 69 h 73"/>
                  <a:gd name="T34" fmla="*/ 38 w 88"/>
                  <a:gd name="T35" fmla="*/ 66 h 73"/>
                  <a:gd name="T36" fmla="*/ 29 w 88"/>
                  <a:gd name="T37" fmla="*/ 61 h 73"/>
                  <a:gd name="T38" fmla="*/ 29 w 88"/>
                  <a:gd name="T39" fmla="*/ 61 h 73"/>
                  <a:gd name="T40" fmla="*/ 21 w 88"/>
                  <a:gd name="T41" fmla="*/ 56 h 73"/>
                  <a:gd name="T42" fmla="*/ 15 w 88"/>
                  <a:gd name="T43" fmla="*/ 50 h 73"/>
                  <a:gd name="T44" fmla="*/ 9 w 88"/>
                  <a:gd name="T45" fmla="*/ 43 h 73"/>
                  <a:gd name="T46" fmla="*/ 4 w 88"/>
                  <a:gd name="T47" fmla="*/ 35 h 73"/>
                  <a:gd name="T48" fmla="*/ 1 w 88"/>
                  <a:gd name="T49" fmla="*/ 29 h 73"/>
                  <a:gd name="T50" fmla="*/ 0 w 88"/>
                  <a:gd name="T51" fmla="*/ 22 h 73"/>
                  <a:gd name="T52" fmla="*/ 0 w 88"/>
                  <a:gd name="T53" fmla="*/ 16 h 73"/>
                  <a:gd name="T54" fmla="*/ 1 w 88"/>
                  <a:gd name="T55" fmla="*/ 9 h 73"/>
                  <a:gd name="T56" fmla="*/ 1 w 88"/>
                  <a:gd name="T57" fmla="*/ 9 h 73"/>
                  <a:gd name="T58" fmla="*/ 6 w 88"/>
                  <a:gd name="T59" fmla="*/ 4 h 73"/>
                  <a:gd name="T60" fmla="*/ 10 w 88"/>
                  <a:gd name="T61" fmla="*/ 1 h 73"/>
                  <a:gd name="T62" fmla="*/ 17 w 88"/>
                  <a:gd name="T63" fmla="*/ 0 h 73"/>
                  <a:gd name="T64" fmla="*/ 24 w 88"/>
                  <a:gd name="T65" fmla="*/ 0 h 73"/>
                  <a:gd name="T66" fmla="*/ 32 w 88"/>
                  <a:gd name="T67" fmla="*/ 0 h 73"/>
                  <a:gd name="T68" fmla="*/ 40 w 88"/>
                  <a:gd name="T69" fmla="*/ 1 h 73"/>
                  <a:gd name="T70" fmla="*/ 49 w 88"/>
                  <a:gd name="T71" fmla="*/ 4 h 73"/>
                  <a:gd name="T72" fmla="*/ 58 w 88"/>
                  <a:gd name="T73" fmla="*/ 9 h 73"/>
                  <a:gd name="T74" fmla="*/ 58 w 88"/>
                  <a:gd name="T75" fmla="*/ 9 h 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8"/>
                  <a:gd name="T115" fmla="*/ 0 h 73"/>
                  <a:gd name="T116" fmla="*/ 88 w 88"/>
                  <a:gd name="T117" fmla="*/ 73 h 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8" h="73">
                    <a:moveTo>
                      <a:pt x="58" y="9"/>
                    </a:moveTo>
                    <a:lnTo>
                      <a:pt x="58" y="9"/>
                    </a:lnTo>
                    <a:lnTo>
                      <a:pt x="66" y="16"/>
                    </a:lnTo>
                    <a:lnTo>
                      <a:pt x="74" y="21"/>
                    </a:lnTo>
                    <a:lnTo>
                      <a:pt x="80" y="29"/>
                    </a:lnTo>
                    <a:lnTo>
                      <a:pt x="83" y="35"/>
                    </a:lnTo>
                    <a:lnTo>
                      <a:pt x="86" y="42"/>
                    </a:lnTo>
                    <a:lnTo>
                      <a:pt x="88" y="48"/>
                    </a:lnTo>
                    <a:lnTo>
                      <a:pt x="88" y="55"/>
                    </a:lnTo>
                    <a:lnTo>
                      <a:pt x="86" y="61"/>
                    </a:lnTo>
                    <a:lnTo>
                      <a:pt x="83" y="66"/>
                    </a:lnTo>
                    <a:lnTo>
                      <a:pt x="77" y="69"/>
                    </a:lnTo>
                    <a:lnTo>
                      <a:pt x="71" y="71"/>
                    </a:lnTo>
                    <a:lnTo>
                      <a:pt x="63" y="73"/>
                    </a:lnTo>
                    <a:lnTo>
                      <a:pt x="55" y="71"/>
                    </a:lnTo>
                    <a:lnTo>
                      <a:pt x="47" y="69"/>
                    </a:lnTo>
                    <a:lnTo>
                      <a:pt x="38" y="66"/>
                    </a:lnTo>
                    <a:lnTo>
                      <a:pt x="29" y="61"/>
                    </a:lnTo>
                    <a:lnTo>
                      <a:pt x="21" y="56"/>
                    </a:lnTo>
                    <a:lnTo>
                      <a:pt x="15" y="50"/>
                    </a:lnTo>
                    <a:lnTo>
                      <a:pt x="9" y="43"/>
                    </a:lnTo>
                    <a:lnTo>
                      <a:pt x="4" y="35"/>
                    </a:lnTo>
                    <a:lnTo>
                      <a:pt x="1" y="29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1"/>
                    </a:lnTo>
                    <a:lnTo>
                      <a:pt x="49" y="4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F7F2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7" name="Freeform 151"/>
              <p:cNvSpPr>
                <a:spLocks/>
              </p:cNvSpPr>
              <p:nvPr/>
            </p:nvSpPr>
            <p:spPr bwMode="auto">
              <a:xfrm rot="267133">
                <a:off x="7140" y="15523"/>
                <a:ext cx="87" cy="71"/>
              </a:xfrm>
              <a:custGeom>
                <a:avLst/>
                <a:gdLst>
                  <a:gd name="T0" fmla="*/ 57 w 87"/>
                  <a:gd name="T1" fmla="*/ 11 h 71"/>
                  <a:gd name="T2" fmla="*/ 57 w 87"/>
                  <a:gd name="T3" fmla="*/ 11 h 71"/>
                  <a:gd name="T4" fmla="*/ 65 w 87"/>
                  <a:gd name="T5" fmla="*/ 16 h 71"/>
                  <a:gd name="T6" fmla="*/ 71 w 87"/>
                  <a:gd name="T7" fmla="*/ 22 h 71"/>
                  <a:gd name="T8" fmla="*/ 77 w 87"/>
                  <a:gd name="T9" fmla="*/ 29 h 71"/>
                  <a:gd name="T10" fmla="*/ 82 w 87"/>
                  <a:gd name="T11" fmla="*/ 35 h 71"/>
                  <a:gd name="T12" fmla="*/ 85 w 87"/>
                  <a:gd name="T13" fmla="*/ 42 h 71"/>
                  <a:gd name="T14" fmla="*/ 87 w 87"/>
                  <a:gd name="T15" fmla="*/ 48 h 71"/>
                  <a:gd name="T16" fmla="*/ 85 w 87"/>
                  <a:gd name="T17" fmla="*/ 55 h 71"/>
                  <a:gd name="T18" fmla="*/ 84 w 87"/>
                  <a:gd name="T19" fmla="*/ 60 h 71"/>
                  <a:gd name="T20" fmla="*/ 84 w 87"/>
                  <a:gd name="T21" fmla="*/ 60 h 71"/>
                  <a:gd name="T22" fmla="*/ 80 w 87"/>
                  <a:gd name="T23" fmla="*/ 65 h 71"/>
                  <a:gd name="T24" fmla="*/ 76 w 87"/>
                  <a:gd name="T25" fmla="*/ 68 h 71"/>
                  <a:gd name="T26" fmla="*/ 70 w 87"/>
                  <a:gd name="T27" fmla="*/ 69 h 71"/>
                  <a:gd name="T28" fmla="*/ 62 w 87"/>
                  <a:gd name="T29" fmla="*/ 71 h 71"/>
                  <a:gd name="T30" fmla="*/ 54 w 87"/>
                  <a:gd name="T31" fmla="*/ 69 h 71"/>
                  <a:gd name="T32" fmla="*/ 46 w 87"/>
                  <a:gd name="T33" fmla="*/ 68 h 71"/>
                  <a:gd name="T34" fmla="*/ 37 w 87"/>
                  <a:gd name="T35" fmla="*/ 65 h 71"/>
                  <a:gd name="T36" fmla="*/ 29 w 87"/>
                  <a:gd name="T37" fmla="*/ 61 h 71"/>
                  <a:gd name="T38" fmla="*/ 29 w 87"/>
                  <a:gd name="T39" fmla="*/ 61 h 71"/>
                  <a:gd name="T40" fmla="*/ 22 w 87"/>
                  <a:gd name="T41" fmla="*/ 55 h 71"/>
                  <a:gd name="T42" fmla="*/ 14 w 87"/>
                  <a:gd name="T43" fmla="*/ 48 h 71"/>
                  <a:gd name="T44" fmla="*/ 9 w 87"/>
                  <a:gd name="T45" fmla="*/ 42 h 71"/>
                  <a:gd name="T46" fmla="*/ 5 w 87"/>
                  <a:gd name="T47" fmla="*/ 35 h 71"/>
                  <a:gd name="T48" fmla="*/ 2 w 87"/>
                  <a:gd name="T49" fmla="*/ 29 h 71"/>
                  <a:gd name="T50" fmla="*/ 0 w 87"/>
                  <a:gd name="T51" fmla="*/ 22 h 71"/>
                  <a:gd name="T52" fmla="*/ 0 w 87"/>
                  <a:gd name="T53" fmla="*/ 16 h 71"/>
                  <a:gd name="T54" fmla="*/ 2 w 87"/>
                  <a:gd name="T55" fmla="*/ 11 h 71"/>
                  <a:gd name="T56" fmla="*/ 2 w 87"/>
                  <a:gd name="T57" fmla="*/ 11 h 71"/>
                  <a:gd name="T58" fmla="*/ 6 w 87"/>
                  <a:gd name="T59" fmla="*/ 6 h 71"/>
                  <a:gd name="T60" fmla="*/ 11 w 87"/>
                  <a:gd name="T61" fmla="*/ 3 h 71"/>
                  <a:gd name="T62" fmla="*/ 17 w 87"/>
                  <a:gd name="T63" fmla="*/ 1 h 71"/>
                  <a:gd name="T64" fmla="*/ 23 w 87"/>
                  <a:gd name="T65" fmla="*/ 0 h 71"/>
                  <a:gd name="T66" fmla="*/ 31 w 87"/>
                  <a:gd name="T67" fmla="*/ 1 h 71"/>
                  <a:gd name="T68" fmla="*/ 40 w 87"/>
                  <a:gd name="T69" fmla="*/ 3 h 71"/>
                  <a:gd name="T70" fmla="*/ 48 w 87"/>
                  <a:gd name="T71" fmla="*/ 6 h 71"/>
                  <a:gd name="T72" fmla="*/ 57 w 87"/>
                  <a:gd name="T73" fmla="*/ 11 h 71"/>
                  <a:gd name="T74" fmla="*/ 57 w 87"/>
                  <a:gd name="T75" fmla="*/ 11 h 7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71"/>
                  <a:gd name="T116" fmla="*/ 87 w 87"/>
                  <a:gd name="T117" fmla="*/ 71 h 7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71">
                    <a:moveTo>
                      <a:pt x="57" y="11"/>
                    </a:moveTo>
                    <a:lnTo>
                      <a:pt x="57" y="11"/>
                    </a:lnTo>
                    <a:lnTo>
                      <a:pt x="65" y="16"/>
                    </a:lnTo>
                    <a:lnTo>
                      <a:pt x="71" y="22"/>
                    </a:lnTo>
                    <a:lnTo>
                      <a:pt x="77" y="29"/>
                    </a:lnTo>
                    <a:lnTo>
                      <a:pt x="82" y="35"/>
                    </a:lnTo>
                    <a:lnTo>
                      <a:pt x="85" y="42"/>
                    </a:lnTo>
                    <a:lnTo>
                      <a:pt x="87" y="48"/>
                    </a:lnTo>
                    <a:lnTo>
                      <a:pt x="85" y="55"/>
                    </a:lnTo>
                    <a:lnTo>
                      <a:pt x="84" y="60"/>
                    </a:lnTo>
                    <a:lnTo>
                      <a:pt x="80" y="65"/>
                    </a:lnTo>
                    <a:lnTo>
                      <a:pt x="76" y="68"/>
                    </a:lnTo>
                    <a:lnTo>
                      <a:pt x="70" y="69"/>
                    </a:lnTo>
                    <a:lnTo>
                      <a:pt x="62" y="71"/>
                    </a:lnTo>
                    <a:lnTo>
                      <a:pt x="54" y="69"/>
                    </a:lnTo>
                    <a:lnTo>
                      <a:pt x="46" y="68"/>
                    </a:lnTo>
                    <a:lnTo>
                      <a:pt x="37" y="65"/>
                    </a:lnTo>
                    <a:lnTo>
                      <a:pt x="29" y="61"/>
                    </a:lnTo>
                    <a:lnTo>
                      <a:pt x="22" y="55"/>
                    </a:lnTo>
                    <a:lnTo>
                      <a:pt x="14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6" y="6"/>
                    </a:lnTo>
                    <a:lnTo>
                      <a:pt x="11" y="3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1"/>
                    </a:lnTo>
                    <a:lnTo>
                      <a:pt x="40" y="3"/>
                    </a:lnTo>
                    <a:lnTo>
                      <a:pt x="48" y="6"/>
                    </a:lnTo>
                    <a:lnTo>
                      <a:pt x="57" y="11"/>
                    </a:lnTo>
                    <a:close/>
                  </a:path>
                </a:pathLst>
              </a:custGeom>
              <a:solidFill>
                <a:srgbClr val="F7EF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8" name="Freeform 152"/>
              <p:cNvSpPr>
                <a:spLocks/>
              </p:cNvSpPr>
              <p:nvPr/>
            </p:nvSpPr>
            <p:spPr bwMode="auto">
              <a:xfrm rot="267133">
                <a:off x="7142" y="15524"/>
                <a:ext cx="83" cy="68"/>
              </a:xfrm>
              <a:custGeom>
                <a:avLst/>
                <a:gdLst>
                  <a:gd name="T0" fmla="*/ 54 w 83"/>
                  <a:gd name="T1" fmla="*/ 10 h 68"/>
                  <a:gd name="T2" fmla="*/ 54 w 83"/>
                  <a:gd name="T3" fmla="*/ 10 h 68"/>
                  <a:gd name="T4" fmla="*/ 61 w 83"/>
                  <a:gd name="T5" fmla="*/ 15 h 68"/>
                  <a:gd name="T6" fmla="*/ 69 w 83"/>
                  <a:gd name="T7" fmla="*/ 21 h 68"/>
                  <a:gd name="T8" fmla="*/ 74 w 83"/>
                  <a:gd name="T9" fmla="*/ 28 h 68"/>
                  <a:gd name="T10" fmla="*/ 78 w 83"/>
                  <a:gd name="T11" fmla="*/ 34 h 68"/>
                  <a:gd name="T12" fmla="*/ 82 w 83"/>
                  <a:gd name="T13" fmla="*/ 41 h 68"/>
                  <a:gd name="T14" fmla="*/ 83 w 83"/>
                  <a:gd name="T15" fmla="*/ 47 h 68"/>
                  <a:gd name="T16" fmla="*/ 83 w 83"/>
                  <a:gd name="T17" fmla="*/ 54 h 68"/>
                  <a:gd name="T18" fmla="*/ 80 w 83"/>
                  <a:gd name="T19" fmla="*/ 59 h 68"/>
                  <a:gd name="T20" fmla="*/ 80 w 83"/>
                  <a:gd name="T21" fmla="*/ 59 h 68"/>
                  <a:gd name="T22" fmla="*/ 77 w 83"/>
                  <a:gd name="T23" fmla="*/ 64 h 68"/>
                  <a:gd name="T24" fmla="*/ 72 w 83"/>
                  <a:gd name="T25" fmla="*/ 67 h 68"/>
                  <a:gd name="T26" fmla="*/ 66 w 83"/>
                  <a:gd name="T27" fmla="*/ 68 h 68"/>
                  <a:gd name="T28" fmla="*/ 60 w 83"/>
                  <a:gd name="T29" fmla="*/ 68 h 68"/>
                  <a:gd name="T30" fmla="*/ 52 w 83"/>
                  <a:gd name="T31" fmla="*/ 68 h 68"/>
                  <a:gd name="T32" fmla="*/ 44 w 83"/>
                  <a:gd name="T33" fmla="*/ 67 h 68"/>
                  <a:gd name="T34" fmla="*/ 37 w 83"/>
                  <a:gd name="T35" fmla="*/ 64 h 68"/>
                  <a:gd name="T36" fmla="*/ 27 w 83"/>
                  <a:gd name="T37" fmla="*/ 59 h 68"/>
                  <a:gd name="T38" fmla="*/ 27 w 83"/>
                  <a:gd name="T39" fmla="*/ 59 h 68"/>
                  <a:gd name="T40" fmla="*/ 20 w 83"/>
                  <a:gd name="T41" fmla="*/ 54 h 68"/>
                  <a:gd name="T42" fmla="*/ 14 w 83"/>
                  <a:gd name="T43" fmla="*/ 47 h 68"/>
                  <a:gd name="T44" fmla="*/ 7 w 83"/>
                  <a:gd name="T45" fmla="*/ 41 h 68"/>
                  <a:gd name="T46" fmla="*/ 4 w 83"/>
                  <a:gd name="T47" fmla="*/ 34 h 68"/>
                  <a:gd name="T48" fmla="*/ 1 w 83"/>
                  <a:gd name="T49" fmla="*/ 28 h 68"/>
                  <a:gd name="T50" fmla="*/ 0 w 83"/>
                  <a:gd name="T51" fmla="*/ 21 h 68"/>
                  <a:gd name="T52" fmla="*/ 0 w 83"/>
                  <a:gd name="T53" fmla="*/ 16 h 68"/>
                  <a:gd name="T54" fmla="*/ 1 w 83"/>
                  <a:gd name="T55" fmla="*/ 10 h 68"/>
                  <a:gd name="T56" fmla="*/ 1 w 83"/>
                  <a:gd name="T57" fmla="*/ 10 h 68"/>
                  <a:gd name="T58" fmla="*/ 6 w 83"/>
                  <a:gd name="T59" fmla="*/ 7 h 68"/>
                  <a:gd name="T60" fmla="*/ 10 w 83"/>
                  <a:gd name="T61" fmla="*/ 3 h 68"/>
                  <a:gd name="T62" fmla="*/ 15 w 83"/>
                  <a:gd name="T63" fmla="*/ 2 h 68"/>
                  <a:gd name="T64" fmla="*/ 23 w 83"/>
                  <a:gd name="T65" fmla="*/ 0 h 68"/>
                  <a:gd name="T66" fmla="*/ 31 w 83"/>
                  <a:gd name="T67" fmla="*/ 2 h 68"/>
                  <a:gd name="T68" fmla="*/ 38 w 83"/>
                  <a:gd name="T69" fmla="*/ 3 h 68"/>
                  <a:gd name="T70" fmla="*/ 46 w 83"/>
                  <a:gd name="T71" fmla="*/ 7 h 68"/>
                  <a:gd name="T72" fmla="*/ 54 w 83"/>
                  <a:gd name="T73" fmla="*/ 10 h 68"/>
                  <a:gd name="T74" fmla="*/ 54 w 83"/>
                  <a:gd name="T75" fmla="*/ 10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"/>
                  <a:gd name="T115" fmla="*/ 0 h 68"/>
                  <a:gd name="T116" fmla="*/ 83 w 83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" h="68">
                    <a:moveTo>
                      <a:pt x="54" y="10"/>
                    </a:moveTo>
                    <a:lnTo>
                      <a:pt x="54" y="10"/>
                    </a:lnTo>
                    <a:lnTo>
                      <a:pt x="61" y="15"/>
                    </a:lnTo>
                    <a:lnTo>
                      <a:pt x="69" y="21"/>
                    </a:lnTo>
                    <a:lnTo>
                      <a:pt x="74" y="28"/>
                    </a:lnTo>
                    <a:lnTo>
                      <a:pt x="78" y="34"/>
                    </a:lnTo>
                    <a:lnTo>
                      <a:pt x="82" y="41"/>
                    </a:lnTo>
                    <a:lnTo>
                      <a:pt x="83" y="47"/>
                    </a:lnTo>
                    <a:lnTo>
                      <a:pt x="83" y="54"/>
                    </a:lnTo>
                    <a:lnTo>
                      <a:pt x="80" y="59"/>
                    </a:lnTo>
                    <a:lnTo>
                      <a:pt x="77" y="64"/>
                    </a:lnTo>
                    <a:lnTo>
                      <a:pt x="72" y="67"/>
                    </a:lnTo>
                    <a:lnTo>
                      <a:pt x="66" y="68"/>
                    </a:lnTo>
                    <a:lnTo>
                      <a:pt x="60" y="68"/>
                    </a:lnTo>
                    <a:lnTo>
                      <a:pt x="52" y="68"/>
                    </a:lnTo>
                    <a:lnTo>
                      <a:pt x="44" y="67"/>
                    </a:lnTo>
                    <a:lnTo>
                      <a:pt x="37" y="64"/>
                    </a:lnTo>
                    <a:lnTo>
                      <a:pt x="27" y="59"/>
                    </a:lnTo>
                    <a:lnTo>
                      <a:pt x="20" y="54"/>
                    </a:lnTo>
                    <a:lnTo>
                      <a:pt x="14" y="47"/>
                    </a:lnTo>
                    <a:lnTo>
                      <a:pt x="7" y="41"/>
                    </a:lnTo>
                    <a:lnTo>
                      <a:pt x="4" y="34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3"/>
                    </a:lnTo>
                    <a:lnTo>
                      <a:pt x="46" y="7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F7ED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79" name="Freeform 153"/>
              <p:cNvSpPr>
                <a:spLocks/>
              </p:cNvSpPr>
              <p:nvPr/>
            </p:nvSpPr>
            <p:spPr bwMode="auto">
              <a:xfrm rot="267133">
                <a:off x="7143" y="15526"/>
                <a:ext cx="81" cy="65"/>
              </a:xfrm>
              <a:custGeom>
                <a:avLst/>
                <a:gdLst>
                  <a:gd name="T0" fmla="*/ 53 w 81"/>
                  <a:gd name="T1" fmla="*/ 10 h 65"/>
                  <a:gd name="T2" fmla="*/ 53 w 81"/>
                  <a:gd name="T3" fmla="*/ 10 h 65"/>
                  <a:gd name="T4" fmla="*/ 60 w 81"/>
                  <a:gd name="T5" fmla="*/ 14 h 65"/>
                  <a:gd name="T6" fmla="*/ 67 w 81"/>
                  <a:gd name="T7" fmla="*/ 19 h 65"/>
                  <a:gd name="T8" fmla="*/ 73 w 81"/>
                  <a:gd name="T9" fmla="*/ 26 h 65"/>
                  <a:gd name="T10" fmla="*/ 76 w 81"/>
                  <a:gd name="T11" fmla="*/ 32 h 65"/>
                  <a:gd name="T12" fmla="*/ 79 w 81"/>
                  <a:gd name="T13" fmla="*/ 39 h 65"/>
                  <a:gd name="T14" fmla="*/ 81 w 81"/>
                  <a:gd name="T15" fmla="*/ 45 h 65"/>
                  <a:gd name="T16" fmla="*/ 81 w 81"/>
                  <a:gd name="T17" fmla="*/ 50 h 65"/>
                  <a:gd name="T18" fmla="*/ 79 w 81"/>
                  <a:gd name="T19" fmla="*/ 55 h 65"/>
                  <a:gd name="T20" fmla="*/ 79 w 81"/>
                  <a:gd name="T21" fmla="*/ 55 h 65"/>
                  <a:gd name="T22" fmla="*/ 76 w 81"/>
                  <a:gd name="T23" fmla="*/ 60 h 65"/>
                  <a:gd name="T24" fmla="*/ 71 w 81"/>
                  <a:gd name="T25" fmla="*/ 63 h 65"/>
                  <a:gd name="T26" fmla="*/ 65 w 81"/>
                  <a:gd name="T27" fmla="*/ 65 h 65"/>
                  <a:gd name="T28" fmla="*/ 59 w 81"/>
                  <a:gd name="T29" fmla="*/ 65 h 65"/>
                  <a:gd name="T30" fmla="*/ 51 w 81"/>
                  <a:gd name="T31" fmla="*/ 65 h 65"/>
                  <a:gd name="T32" fmla="*/ 43 w 81"/>
                  <a:gd name="T33" fmla="*/ 63 h 65"/>
                  <a:gd name="T34" fmla="*/ 36 w 81"/>
                  <a:gd name="T35" fmla="*/ 60 h 65"/>
                  <a:gd name="T36" fmla="*/ 28 w 81"/>
                  <a:gd name="T37" fmla="*/ 57 h 65"/>
                  <a:gd name="T38" fmla="*/ 28 w 81"/>
                  <a:gd name="T39" fmla="*/ 57 h 65"/>
                  <a:gd name="T40" fmla="*/ 20 w 81"/>
                  <a:gd name="T41" fmla="*/ 52 h 65"/>
                  <a:gd name="T42" fmla="*/ 14 w 81"/>
                  <a:gd name="T43" fmla="*/ 45 h 65"/>
                  <a:gd name="T44" fmla="*/ 8 w 81"/>
                  <a:gd name="T45" fmla="*/ 39 h 65"/>
                  <a:gd name="T46" fmla="*/ 5 w 81"/>
                  <a:gd name="T47" fmla="*/ 32 h 65"/>
                  <a:gd name="T48" fmla="*/ 2 w 81"/>
                  <a:gd name="T49" fmla="*/ 27 h 65"/>
                  <a:gd name="T50" fmla="*/ 0 w 81"/>
                  <a:gd name="T51" fmla="*/ 21 h 65"/>
                  <a:gd name="T52" fmla="*/ 0 w 81"/>
                  <a:gd name="T53" fmla="*/ 14 h 65"/>
                  <a:gd name="T54" fmla="*/ 2 w 81"/>
                  <a:gd name="T55" fmla="*/ 10 h 65"/>
                  <a:gd name="T56" fmla="*/ 2 w 81"/>
                  <a:gd name="T57" fmla="*/ 10 h 65"/>
                  <a:gd name="T58" fmla="*/ 5 w 81"/>
                  <a:gd name="T59" fmla="*/ 5 h 65"/>
                  <a:gd name="T60" fmla="*/ 9 w 81"/>
                  <a:gd name="T61" fmla="*/ 3 h 65"/>
                  <a:gd name="T62" fmla="*/ 16 w 81"/>
                  <a:gd name="T63" fmla="*/ 0 h 65"/>
                  <a:gd name="T64" fmla="*/ 22 w 81"/>
                  <a:gd name="T65" fmla="*/ 0 h 65"/>
                  <a:gd name="T66" fmla="*/ 30 w 81"/>
                  <a:gd name="T67" fmla="*/ 0 h 65"/>
                  <a:gd name="T68" fmla="*/ 37 w 81"/>
                  <a:gd name="T69" fmla="*/ 1 h 65"/>
                  <a:gd name="T70" fmla="*/ 45 w 81"/>
                  <a:gd name="T71" fmla="*/ 5 h 65"/>
                  <a:gd name="T72" fmla="*/ 53 w 81"/>
                  <a:gd name="T73" fmla="*/ 10 h 65"/>
                  <a:gd name="T74" fmla="*/ 53 w 81"/>
                  <a:gd name="T75" fmla="*/ 10 h 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1"/>
                  <a:gd name="T115" fmla="*/ 0 h 65"/>
                  <a:gd name="T116" fmla="*/ 81 w 81"/>
                  <a:gd name="T117" fmla="*/ 65 h 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1" h="65">
                    <a:moveTo>
                      <a:pt x="53" y="10"/>
                    </a:moveTo>
                    <a:lnTo>
                      <a:pt x="53" y="10"/>
                    </a:lnTo>
                    <a:lnTo>
                      <a:pt x="60" y="14"/>
                    </a:lnTo>
                    <a:lnTo>
                      <a:pt x="67" y="19"/>
                    </a:lnTo>
                    <a:lnTo>
                      <a:pt x="73" y="26"/>
                    </a:lnTo>
                    <a:lnTo>
                      <a:pt x="76" y="32"/>
                    </a:lnTo>
                    <a:lnTo>
                      <a:pt x="79" y="39"/>
                    </a:lnTo>
                    <a:lnTo>
                      <a:pt x="81" y="45"/>
                    </a:lnTo>
                    <a:lnTo>
                      <a:pt x="81" y="50"/>
                    </a:lnTo>
                    <a:lnTo>
                      <a:pt x="79" y="55"/>
                    </a:lnTo>
                    <a:lnTo>
                      <a:pt x="76" y="60"/>
                    </a:lnTo>
                    <a:lnTo>
                      <a:pt x="71" y="63"/>
                    </a:lnTo>
                    <a:lnTo>
                      <a:pt x="65" y="65"/>
                    </a:lnTo>
                    <a:lnTo>
                      <a:pt x="59" y="65"/>
                    </a:lnTo>
                    <a:lnTo>
                      <a:pt x="51" y="65"/>
                    </a:lnTo>
                    <a:lnTo>
                      <a:pt x="43" y="63"/>
                    </a:lnTo>
                    <a:lnTo>
                      <a:pt x="36" y="60"/>
                    </a:lnTo>
                    <a:lnTo>
                      <a:pt x="28" y="57"/>
                    </a:lnTo>
                    <a:lnTo>
                      <a:pt x="20" y="52"/>
                    </a:lnTo>
                    <a:lnTo>
                      <a:pt x="14" y="45"/>
                    </a:lnTo>
                    <a:lnTo>
                      <a:pt x="8" y="39"/>
                    </a:lnTo>
                    <a:lnTo>
                      <a:pt x="5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1"/>
                    </a:lnTo>
                    <a:lnTo>
                      <a:pt x="45" y="5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F7ED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0" name="Freeform 154"/>
              <p:cNvSpPr>
                <a:spLocks/>
              </p:cNvSpPr>
              <p:nvPr/>
            </p:nvSpPr>
            <p:spPr bwMode="auto">
              <a:xfrm rot="267133">
                <a:off x="7145" y="15527"/>
                <a:ext cx="77" cy="64"/>
              </a:xfrm>
              <a:custGeom>
                <a:avLst/>
                <a:gdLst>
                  <a:gd name="T0" fmla="*/ 51 w 77"/>
                  <a:gd name="T1" fmla="*/ 9 h 64"/>
                  <a:gd name="T2" fmla="*/ 51 w 77"/>
                  <a:gd name="T3" fmla="*/ 9 h 64"/>
                  <a:gd name="T4" fmla="*/ 58 w 77"/>
                  <a:gd name="T5" fmla="*/ 13 h 64"/>
                  <a:gd name="T6" fmla="*/ 65 w 77"/>
                  <a:gd name="T7" fmla="*/ 20 h 64"/>
                  <a:gd name="T8" fmla="*/ 69 w 77"/>
                  <a:gd name="T9" fmla="*/ 25 h 64"/>
                  <a:gd name="T10" fmla="*/ 74 w 77"/>
                  <a:gd name="T11" fmla="*/ 31 h 64"/>
                  <a:gd name="T12" fmla="*/ 75 w 77"/>
                  <a:gd name="T13" fmla="*/ 38 h 64"/>
                  <a:gd name="T14" fmla="*/ 77 w 77"/>
                  <a:gd name="T15" fmla="*/ 43 h 64"/>
                  <a:gd name="T16" fmla="*/ 77 w 77"/>
                  <a:gd name="T17" fmla="*/ 49 h 64"/>
                  <a:gd name="T18" fmla="*/ 75 w 77"/>
                  <a:gd name="T19" fmla="*/ 54 h 64"/>
                  <a:gd name="T20" fmla="*/ 75 w 77"/>
                  <a:gd name="T21" fmla="*/ 54 h 64"/>
                  <a:gd name="T22" fmla="*/ 72 w 77"/>
                  <a:gd name="T23" fmla="*/ 57 h 64"/>
                  <a:gd name="T24" fmla="*/ 68 w 77"/>
                  <a:gd name="T25" fmla="*/ 61 h 64"/>
                  <a:gd name="T26" fmla="*/ 62 w 77"/>
                  <a:gd name="T27" fmla="*/ 62 h 64"/>
                  <a:gd name="T28" fmla="*/ 55 w 77"/>
                  <a:gd name="T29" fmla="*/ 64 h 64"/>
                  <a:gd name="T30" fmla="*/ 49 w 77"/>
                  <a:gd name="T31" fmla="*/ 62 h 64"/>
                  <a:gd name="T32" fmla="*/ 41 w 77"/>
                  <a:gd name="T33" fmla="*/ 61 h 64"/>
                  <a:gd name="T34" fmla="*/ 34 w 77"/>
                  <a:gd name="T35" fmla="*/ 59 h 64"/>
                  <a:gd name="T36" fmla="*/ 26 w 77"/>
                  <a:gd name="T37" fmla="*/ 54 h 64"/>
                  <a:gd name="T38" fmla="*/ 26 w 77"/>
                  <a:gd name="T39" fmla="*/ 54 h 64"/>
                  <a:gd name="T40" fmla="*/ 18 w 77"/>
                  <a:gd name="T41" fmla="*/ 49 h 64"/>
                  <a:gd name="T42" fmla="*/ 12 w 77"/>
                  <a:gd name="T43" fmla="*/ 44 h 64"/>
                  <a:gd name="T44" fmla="*/ 7 w 77"/>
                  <a:gd name="T45" fmla="*/ 38 h 64"/>
                  <a:gd name="T46" fmla="*/ 4 w 77"/>
                  <a:gd name="T47" fmla="*/ 31 h 64"/>
                  <a:gd name="T48" fmla="*/ 1 w 77"/>
                  <a:gd name="T49" fmla="*/ 26 h 64"/>
                  <a:gd name="T50" fmla="*/ 0 w 77"/>
                  <a:gd name="T51" fmla="*/ 20 h 64"/>
                  <a:gd name="T52" fmla="*/ 0 w 77"/>
                  <a:gd name="T53" fmla="*/ 15 h 64"/>
                  <a:gd name="T54" fmla="*/ 1 w 77"/>
                  <a:gd name="T55" fmla="*/ 10 h 64"/>
                  <a:gd name="T56" fmla="*/ 1 w 77"/>
                  <a:gd name="T57" fmla="*/ 10 h 64"/>
                  <a:gd name="T58" fmla="*/ 4 w 77"/>
                  <a:gd name="T59" fmla="*/ 5 h 64"/>
                  <a:gd name="T60" fmla="*/ 9 w 77"/>
                  <a:gd name="T61" fmla="*/ 2 h 64"/>
                  <a:gd name="T62" fmla="*/ 15 w 77"/>
                  <a:gd name="T63" fmla="*/ 0 h 64"/>
                  <a:gd name="T64" fmla="*/ 21 w 77"/>
                  <a:gd name="T65" fmla="*/ 0 h 64"/>
                  <a:gd name="T66" fmla="*/ 28 w 77"/>
                  <a:gd name="T67" fmla="*/ 0 h 64"/>
                  <a:gd name="T68" fmla="*/ 35 w 77"/>
                  <a:gd name="T69" fmla="*/ 2 h 64"/>
                  <a:gd name="T70" fmla="*/ 43 w 77"/>
                  <a:gd name="T71" fmla="*/ 5 h 64"/>
                  <a:gd name="T72" fmla="*/ 51 w 77"/>
                  <a:gd name="T73" fmla="*/ 9 h 64"/>
                  <a:gd name="T74" fmla="*/ 51 w 77"/>
                  <a:gd name="T75" fmla="*/ 9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7"/>
                  <a:gd name="T115" fmla="*/ 0 h 64"/>
                  <a:gd name="T116" fmla="*/ 77 w 77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7" h="64">
                    <a:moveTo>
                      <a:pt x="51" y="9"/>
                    </a:moveTo>
                    <a:lnTo>
                      <a:pt x="51" y="9"/>
                    </a:lnTo>
                    <a:lnTo>
                      <a:pt x="58" y="13"/>
                    </a:lnTo>
                    <a:lnTo>
                      <a:pt x="65" y="20"/>
                    </a:lnTo>
                    <a:lnTo>
                      <a:pt x="69" y="25"/>
                    </a:lnTo>
                    <a:lnTo>
                      <a:pt x="74" y="31"/>
                    </a:lnTo>
                    <a:lnTo>
                      <a:pt x="75" y="38"/>
                    </a:lnTo>
                    <a:lnTo>
                      <a:pt x="77" y="43"/>
                    </a:lnTo>
                    <a:lnTo>
                      <a:pt x="77" y="49"/>
                    </a:lnTo>
                    <a:lnTo>
                      <a:pt x="75" y="54"/>
                    </a:lnTo>
                    <a:lnTo>
                      <a:pt x="72" y="57"/>
                    </a:lnTo>
                    <a:lnTo>
                      <a:pt x="68" y="61"/>
                    </a:lnTo>
                    <a:lnTo>
                      <a:pt x="62" y="62"/>
                    </a:lnTo>
                    <a:lnTo>
                      <a:pt x="55" y="64"/>
                    </a:lnTo>
                    <a:lnTo>
                      <a:pt x="49" y="62"/>
                    </a:lnTo>
                    <a:lnTo>
                      <a:pt x="41" y="61"/>
                    </a:lnTo>
                    <a:lnTo>
                      <a:pt x="34" y="59"/>
                    </a:lnTo>
                    <a:lnTo>
                      <a:pt x="26" y="54"/>
                    </a:lnTo>
                    <a:lnTo>
                      <a:pt x="18" y="49"/>
                    </a:lnTo>
                    <a:lnTo>
                      <a:pt x="12" y="44"/>
                    </a:lnTo>
                    <a:lnTo>
                      <a:pt x="7" y="38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43" y="5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F7EA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1" name="Freeform 155"/>
              <p:cNvSpPr>
                <a:spLocks/>
              </p:cNvSpPr>
              <p:nvPr/>
            </p:nvSpPr>
            <p:spPr bwMode="auto">
              <a:xfrm rot="267133">
                <a:off x="7146" y="15529"/>
                <a:ext cx="74" cy="60"/>
              </a:xfrm>
              <a:custGeom>
                <a:avLst/>
                <a:gdLst>
                  <a:gd name="T0" fmla="*/ 50 w 74"/>
                  <a:gd name="T1" fmla="*/ 8 h 60"/>
                  <a:gd name="T2" fmla="*/ 50 w 74"/>
                  <a:gd name="T3" fmla="*/ 8 h 60"/>
                  <a:gd name="T4" fmla="*/ 56 w 74"/>
                  <a:gd name="T5" fmla="*/ 13 h 60"/>
                  <a:gd name="T6" fmla="*/ 62 w 74"/>
                  <a:gd name="T7" fmla="*/ 18 h 60"/>
                  <a:gd name="T8" fmla="*/ 67 w 74"/>
                  <a:gd name="T9" fmla="*/ 24 h 60"/>
                  <a:gd name="T10" fmla="*/ 71 w 74"/>
                  <a:gd name="T11" fmla="*/ 29 h 60"/>
                  <a:gd name="T12" fmla="*/ 74 w 74"/>
                  <a:gd name="T13" fmla="*/ 36 h 60"/>
                  <a:gd name="T14" fmla="*/ 74 w 74"/>
                  <a:gd name="T15" fmla="*/ 41 h 60"/>
                  <a:gd name="T16" fmla="*/ 74 w 74"/>
                  <a:gd name="T17" fmla="*/ 47 h 60"/>
                  <a:gd name="T18" fmla="*/ 73 w 74"/>
                  <a:gd name="T19" fmla="*/ 50 h 60"/>
                  <a:gd name="T20" fmla="*/ 73 w 74"/>
                  <a:gd name="T21" fmla="*/ 50 h 60"/>
                  <a:gd name="T22" fmla="*/ 70 w 74"/>
                  <a:gd name="T23" fmla="*/ 55 h 60"/>
                  <a:gd name="T24" fmla="*/ 65 w 74"/>
                  <a:gd name="T25" fmla="*/ 59 h 60"/>
                  <a:gd name="T26" fmla="*/ 61 w 74"/>
                  <a:gd name="T27" fmla="*/ 60 h 60"/>
                  <a:gd name="T28" fmla="*/ 54 w 74"/>
                  <a:gd name="T29" fmla="*/ 60 h 60"/>
                  <a:gd name="T30" fmla="*/ 48 w 74"/>
                  <a:gd name="T31" fmla="*/ 60 h 60"/>
                  <a:gd name="T32" fmla="*/ 40 w 74"/>
                  <a:gd name="T33" fmla="*/ 59 h 60"/>
                  <a:gd name="T34" fmla="*/ 33 w 74"/>
                  <a:gd name="T35" fmla="*/ 55 h 60"/>
                  <a:gd name="T36" fmla="*/ 27 w 74"/>
                  <a:gd name="T37" fmla="*/ 52 h 60"/>
                  <a:gd name="T38" fmla="*/ 27 w 74"/>
                  <a:gd name="T39" fmla="*/ 52 h 60"/>
                  <a:gd name="T40" fmla="*/ 19 w 74"/>
                  <a:gd name="T41" fmla="*/ 47 h 60"/>
                  <a:gd name="T42" fmla="*/ 13 w 74"/>
                  <a:gd name="T43" fmla="*/ 42 h 60"/>
                  <a:gd name="T44" fmla="*/ 8 w 74"/>
                  <a:gd name="T45" fmla="*/ 36 h 60"/>
                  <a:gd name="T46" fmla="*/ 5 w 74"/>
                  <a:gd name="T47" fmla="*/ 29 h 60"/>
                  <a:gd name="T48" fmla="*/ 2 w 74"/>
                  <a:gd name="T49" fmla="*/ 24 h 60"/>
                  <a:gd name="T50" fmla="*/ 0 w 74"/>
                  <a:gd name="T51" fmla="*/ 18 h 60"/>
                  <a:gd name="T52" fmla="*/ 0 w 74"/>
                  <a:gd name="T53" fmla="*/ 13 h 60"/>
                  <a:gd name="T54" fmla="*/ 2 w 74"/>
                  <a:gd name="T55" fmla="*/ 8 h 60"/>
                  <a:gd name="T56" fmla="*/ 2 w 74"/>
                  <a:gd name="T57" fmla="*/ 8 h 60"/>
                  <a:gd name="T58" fmla="*/ 5 w 74"/>
                  <a:gd name="T59" fmla="*/ 5 h 60"/>
                  <a:gd name="T60" fmla="*/ 10 w 74"/>
                  <a:gd name="T61" fmla="*/ 2 h 60"/>
                  <a:gd name="T62" fmla="*/ 16 w 74"/>
                  <a:gd name="T63" fmla="*/ 0 h 60"/>
                  <a:gd name="T64" fmla="*/ 20 w 74"/>
                  <a:gd name="T65" fmla="*/ 0 h 60"/>
                  <a:gd name="T66" fmla="*/ 28 w 74"/>
                  <a:gd name="T67" fmla="*/ 0 h 60"/>
                  <a:gd name="T68" fmla="*/ 34 w 74"/>
                  <a:gd name="T69" fmla="*/ 2 h 60"/>
                  <a:gd name="T70" fmla="*/ 42 w 74"/>
                  <a:gd name="T71" fmla="*/ 5 h 60"/>
                  <a:gd name="T72" fmla="*/ 50 w 74"/>
                  <a:gd name="T73" fmla="*/ 8 h 60"/>
                  <a:gd name="T74" fmla="*/ 50 w 74"/>
                  <a:gd name="T75" fmla="*/ 8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4"/>
                  <a:gd name="T115" fmla="*/ 0 h 60"/>
                  <a:gd name="T116" fmla="*/ 74 w 74"/>
                  <a:gd name="T117" fmla="*/ 60 h 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4" h="60">
                    <a:moveTo>
                      <a:pt x="50" y="8"/>
                    </a:moveTo>
                    <a:lnTo>
                      <a:pt x="50" y="8"/>
                    </a:lnTo>
                    <a:lnTo>
                      <a:pt x="56" y="13"/>
                    </a:lnTo>
                    <a:lnTo>
                      <a:pt x="62" y="18"/>
                    </a:lnTo>
                    <a:lnTo>
                      <a:pt x="67" y="24"/>
                    </a:lnTo>
                    <a:lnTo>
                      <a:pt x="71" y="29"/>
                    </a:lnTo>
                    <a:lnTo>
                      <a:pt x="74" y="36"/>
                    </a:lnTo>
                    <a:lnTo>
                      <a:pt x="74" y="41"/>
                    </a:lnTo>
                    <a:lnTo>
                      <a:pt x="74" y="47"/>
                    </a:lnTo>
                    <a:lnTo>
                      <a:pt x="73" y="50"/>
                    </a:lnTo>
                    <a:lnTo>
                      <a:pt x="70" y="55"/>
                    </a:lnTo>
                    <a:lnTo>
                      <a:pt x="65" y="59"/>
                    </a:lnTo>
                    <a:lnTo>
                      <a:pt x="61" y="60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0" y="59"/>
                    </a:lnTo>
                    <a:lnTo>
                      <a:pt x="33" y="55"/>
                    </a:lnTo>
                    <a:lnTo>
                      <a:pt x="27" y="52"/>
                    </a:lnTo>
                    <a:lnTo>
                      <a:pt x="19" y="47"/>
                    </a:lnTo>
                    <a:lnTo>
                      <a:pt x="13" y="42"/>
                    </a:lnTo>
                    <a:lnTo>
                      <a:pt x="8" y="36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2" y="5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7EA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2" name="Freeform 156"/>
              <p:cNvSpPr>
                <a:spLocks/>
              </p:cNvSpPr>
              <p:nvPr/>
            </p:nvSpPr>
            <p:spPr bwMode="auto">
              <a:xfrm rot="267133">
                <a:off x="7148" y="15529"/>
                <a:ext cx="72" cy="59"/>
              </a:xfrm>
              <a:custGeom>
                <a:avLst/>
                <a:gdLst>
                  <a:gd name="T0" fmla="*/ 48 w 72"/>
                  <a:gd name="T1" fmla="*/ 8 h 59"/>
                  <a:gd name="T2" fmla="*/ 48 w 72"/>
                  <a:gd name="T3" fmla="*/ 8 h 59"/>
                  <a:gd name="T4" fmla="*/ 54 w 72"/>
                  <a:gd name="T5" fmla="*/ 13 h 59"/>
                  <a:gd name="T6" fmla="*/ 60 w 72"/>
                  <a:gd name="T7" fmla="*/ 18 h 59"/>
                  <a:gd name="T8" fmla="*/ 65 w 72"/>
                  <a:gd name="T9" fmla="*/ 24 h 59"/>
                  <a:gd name="T10" fmla="*/ 68 w 72"/>
                  <a:gd name="T11" fmla="*/ 29 h 59"/>
                  <a:gd name="T12" fmla="*/ 71 w 72"/>
                  <a:gd name="T13" fmla="*/ 36 h 59"/>
                  <a:gd name="T14" fmla="*/ 72 w 72"/>
                  <a:gd name="T15" fmla="*/ 41 h 59"/>
                  <a:gd name="T16" fmla="*/ 71 w 72"/>
                  <a:gd name="T17" fmla="*/ 46 h 59"/>
                  <a:gd name="T18" fmla="*/ 69 w 72"/>
                  <a:gd name="T19" fmla="*/ 50 h 59"/>
                  <a:gd name="T20" fmla="*/ 69 w 72"/>
                  <a:gd name="T21" fmla="*/ 50 h 59"/>
                  <a:gd name="T22" fmla="*/ 66 w 72"/>
                  <a:gd name="T23" fmla="*/ 54 h 59"/>
                  <a:gd name="T24" fmla="*/ 63 w 72"/>
                  <a:gd name="T25" fmla="*/ 57 h 59"/>
                  <a:gd name="T26" fmla="*/ 59 w 72"/>
                  <a:gd name="T27" fmla="*/ 59 h 59"/>
                  <a:gd name="T28" fmla="*/ 52 w 72"/>
                  <a:gd name="T29" fmla="*/ 59 h 59"/>
                  <a:gd name="T30" fmla="*/ 46 w 72"/>
                  <a:gd name="T31" fmla="*/ 59 h 59"/>
                  <a:gd name="T32" fmla="*/ 38 w 72"/>
                  <a:gd name="T33" fmla="*/ 57 h 59"/>
                  <a:gd name="T34" fmla="*/ 32 w 72"/>
                  <a:gd name="T35" fmla="*/ 55 h 59"/>
                  <a:gd name="T36" fmla="*/ 25 w 72"/>
                  <a:gd name="T37" fmla="*/ 50 h 59"/>
                  <a:gd name="T38" fmla="*/ 25 w 72"/>
                  <a:gd name="T39" fmla="*/ 50 h 59"/>
                  <a:gd name="T40" fmla="*/ 18 w 72"/>
                  <a:gd name="T41" fmla="*/ 46 h 59"/>
                  <a:gd name="T42" fmla="*/ 12 w 72"/>
                  <a:gd name="T43" fmla="*/ 41 h 59"/>
                  <a:gd name="T44" fmla="*/ 8 w 72"/>
                  <a:gd name="T45" fmla="*/ 36 h 59"/>
                  <a:gd name="T46" fmla="*/ 4 w 72"/>
                  <a:gd name="T47" fmla="*/ 31 h 59"/>
                  <a:gd name="T48" fmla="*/ 1 w 72"/>
                  <a:gd name="T49" fmla="*/ 24 h 59"/>
                  <a:gd name="T50" fmla="*/ 0 w 72"/>
                  <a:gd name="T51" fmla="*/ 20 h 59"/>
                  <a:gd name="T52" fmla="*/ 0 w 72"/>
                  <a:gd name="T53" fmla="*/ 15 h 59"/>
                  <a:gd name="T54" fmla="*/ 1 w 72"/>
                  <a:gd name="T55" fmla="*/ 10 h 59"/>
                  <a:gd name="T56" fmla="*/ 1 w 72"/>
                  <a:gd name="T57" fmla="*/ 10 h 59"/>
                  <a:gd name="T58" fmla="*/ 4 w 72"/>
                  <a:gd name="T59" fmla="*/ 5 h 59"/>
                  <a:gd name="T60" fmla="*/ 9 w 72"/>
                  <a:gd name="T61" fmla="*/ 3 h 59"/>
                  <a:gd name="T62" fmla="*/ 14 w 72"/>
                  <a:gd name="T63" fmla="*/ 2 h 59"/>
                  <a:gd name="T64" fmla="*/ 20 w 72"/>
                  <a:gd name="T65" fmla="*/ 0 h 59"/>
                  <a:gd name="T66" fmla="*/ 26 w 72"/>
                  <a:gd name="T67" fmla="*/ 2 h 59"/>
                  <a:gd name="T68" fmla="*/ 34 w 72"/>
                  <a:gd name="T69" fmla="*/ 3 h 59"/>
                  <a:gd name="T70" fmla="*/ 40 w 72"/>
                  <a:gd name="T71" fmla="*/ 5 h 59"/>
                  <a:gd name="T72" fmla="*/ 48 w 72"/>
                  <a:gd name="T73" fmla="*/ 8 h 59"/>
                  <a:gd name="T74" fmla="*/ 48 w 72"/>
                  <a:gd name="T75" fmla="*/ 8 h 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59"/>
                  <a:gd name="T116" fmla="*/ 72 w 72"/>
                  <a:gd name="T117" fmla="*/ 59 h 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59">
                    <a:moveTo>
                      <a:pt x="48" y="8"/>
                    </a:moveTo>
                    <a:lnTo>
                      <a:pt x="48" y="8"/>
                    </a:lnTo>
                    <a:lnTo>
                      <a:pt x="54" y="13"/>
                    </a:lnTo>
                    <a:lnTo>
                      <a:pt x="60" y="18"/>
                    </a:lnTo>
                    <a:lnTo>
                      <a:pt x="65" y="24"/>
                    </a:lnTo>
                    <a:lnTo>
                      <a:pt x="68" y="29"/>
                    </a:lnTo>
                    <a:lnTo>
                      <a:pt x="71" y="36"/>
                    </a:lnTo>
                    <a:lnTo>
                      <a:pt x="72" y="41"/>
                    </a:lnTo>
                    <a:lnTo>
                      <a:pt x="71" y="46"/>
                    </a:lnTo>
                    <a:lnTo>
                      <a:pt x="69" y="50"/>
                    </a:lnTo>
                    <a:lnTo>
                      <a:pt x="66" y="54"/>
                    </a:lnTo>
                    <a:lnTo>
                      <a:pt x="63" y="57"/>
                    </a:lnTo>
                    <a:lnTo>
                      <a:pt x="59" y="59"/>
                    </a:lnTo>
                    <a:lnTo>
                      <a:pt x="52" y="59"/>
                    </a:lnTo>
                    <a:lnTo>
                      <a:pt x="46" y="59"/>
                    </a:lnTo>
                    <a:lnTo>
                      <a:pt x="38" y="57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8" y="46"/>
                    </a:lnTo>
                    <a:lnTo>
                      <a:pt x="12" y="41"/>
                    </a:lnTo>
                    <a:lnTo>
                      <a:pt x="8" y="36"/>
                    </a:lnTo>
                    <a:lnTo>
                      <a:pt x="4" y="31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0" y="5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F7E8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3" name="Freeform 157"/>
              <p:cNvSpPr>
                <a:spLocks/>
              </p:cNvSpPr>
              <p:nvPr/>
            </p:nvSpPr>
            <p:spPr bwMode="auto">
              <a:xfrm rot="267133">
                <a:off x="7149" y="15531"/>
                <a:ext cx="70" cy="57"/>
              </a:xfrm>
              <a:custGeom>
                <a:avLst/>
                <a:gdLst>
                  <a:gd name="T0" fmla="*/ 47 w 70"/>
                  <a:gd name="T1" fmla="*/ 8 h 57"/>
                  <a:gd name="T2" fmla="*/ 47 w 70"/>
                  <a:gd name="T3" fmla="*/ 8 h 57"/>
                  <a:gd name="T4" fmla="*/ 58 w 70"/>
                  <a:gd name="T5" fmla="*/ 18 h 57"/>
                  <a:gd name="T6" fmla="*/ 65 w 70"/>
                  <a:gd name="T7" fmla="*/ 27 h 57"/>
                  <a:gd name="T8" fmla="*/ 68 w 70"/>
                  <a:gd name="T9" fmla="*/ 34 h 57"/>
                  <a:gd name="T10" fmla="*/ 70 w 70"/>
                  <a:gd name="T11" fmla="*/ 39 h 57"/>
                  <a:gd name="T12" fmla="*/ 70 w 70"/>
                  <a:gd name="T13" fmla="*/ 44 h 57"/>
                  <a:gd name="T14" fmla="*/ 68 w 70"/>
                  <a:gd name="T15" fmla="*/ 48 h 57"/>
                  <a:gd name="T16" fmla="*/ 68 w 70"/>
                  <a:gd name="T17" fmla="*/ 48 h 57"/>
                  <a:gd name="T18" fmla="*/ 65 w 70"/>
                  <a:gd name="T19" fmla="*/ 52 h 57"/>
                  <a:gd name="T20" fmla="*/ 61 w 70"/>
                  <a:gd name="T21" fmla="*/ 53 h 57"/>
                  <a:gd name="T22" fmla="*/ 56 w 70"/>
                  <a:gd name="T23" fmla="*/ 55 h 57"/>
                  <a:gd name="T24" fmla="*/ 50 w 70"/>
                  <a:gd name="T25" fmla="*/ 57 h 57"/>
                  <a:gd name="T26" fmla="*/ 37 w 70"/>
                  <a:gd name="T27" fmla="*/ 55 h 57"/>
                  <a:gd name="T28" fmla="*/ 24 w 70"/>
                  <a:gd name="T29" fmla="*/ 48 h 57"/>
                  <a:gd name="T30" fmla="*/ 24 w 70"/>
                  <a:gd name="T31" fmla="*/ 48 h 57"/>
                  <a:gd name="T32" fmla="*/ 13 w 70"/>
                  <a:gd name="T33" fmla="*/ 39 h 57"/>
                  <a:gd name="T34" fmla="*/ 3 w 70"/>
                  <a:gd name="T35" fmla="*/ 29 h 57"/>
                  <a:gd name="T36" fmla="*/ 2 w 70"/>
                  <a:gd name="T37" fmla="*/ 22 h 57"/>
                  <a:gd name="T38" fmla="*/ 0 w 70"/>
                  <a:gd name="T39" fmla="*/ 18 h 57"/>
                  <a:gd name="T40" fmla="*/ 0 w 70"/>
                  <a:gd name="T41" fmla="*/ 13 h 57"/>
                  <a:gd name="T42" fmla="*/ 2 w 70"/>
                  <a:gd name="T43" fmla="*/ 8 h 57"/>
                  <a:gd name="T44" fmla="*/ 2 w 70"/>
                  <a:gd name="T45" fmla="*/ 8 h 57"/>
                  <a:gd name="T46" fmla="*/ 5 w 70"/>
                  <a:gd name="T47" fmla="*/ 5 h 57"/>
                  <a:gd name="T48" fmla="*/ 10 w 70"/>
                  <a:gd name="T49" fmla="*/ 1 h 57"/>
                  <a:gd name="T50" fmla="*/ 14 w 70"/>
                  <a:gd name="T51" fmla="*/ 0 h 57"/>
                  <a:gd name="T52" fmla="*/ 20 w 70"/>
                  <a:gd name="T53" fmla="*/ 0 h 57"/>
                  <a:gd name="T54" fmla="*/ 33 w 70"/>
                  <a:gd name="T55" fmla="*/ 1 h 57"/>
                  <a:gd name="T56" fmla="*/ 47 w 70"/>
                  <a:gd name="T57" fmla="*/ 8 h 57"/>
                  <a:gd name="T58" fmla="*/ 47 w 70"/>
                  <a:gd name="T59" fmla="*/ 8 h 5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57"/>
                  <a:gd name="T92" fmla="*/ 70 w 70"/>
                  <a:gd name="T93" fmla="*/ 57 h 5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57">
                    <a:moveTo>
                      <a:pt x="47" y="8"/>
                    </a:moveTo>
                    <a:lnTo>
                      <a:pt x="47" y="8"/>
                    </a:lnTo>
                    <a:lnTo>
                      <a:pt x="58" y="18"/>
                    </a:lnTo>
                    <a:lnTo>
                      <a:pt x="65" y="27"/>
                    </a:lnTo>
                    <a:lnTo>
                      <a:pt x="68" y="34"/>
                    </a:lnTo>
                    <a:lnTo>
                      <a:pt x="70" y="39"/>
                    </a:lnTo>
                    <a:lnTo>
                      <a:pt x="70" y="44"/>
                    </a:lnTo>
                    <a:lnTo>
                      <a:pt x="68" y="48"/>
                    </a:lnTo>
                    <a:lnTo>
                      <a:pt x="65" y="52"/>
                    </a:lnTo>
                    <a:lnTo>
                      <a:pt x="61" y="53"/>
                    </a:lnTo>
                    <a:lnTo>
                      <a:pt x="56" y="55"/>
                    </a:lnTo>
                    <a:lnTo>
                      <a:pt x="50" y="57"/>
                    </a:lnTo>
                    <a:lnTo>
                      <a:pt x="37" y="55"/>
                    </a:lnTo>
                    <a:lnTo>
                      <a:pt x="24" y="48"/>
                    </a:lnTo>
                    <a:lnTo>
                      <a:pt x="13" y="39"/>
                    </a:lnTo>
                    <a:lnTo>
                      <a:pt x="3" y="29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33" y="1"/>
                    </a:lnTo>
                    <a:lnTo>
                      <a:pt x="47" y="8"/>
                    </a:lnTo>
                    <a:close/>
                  </a:path>
                </a:pathLst>
              </a:custGeom>
              <a:solidFill>
                <a:srgbClr val="F7E8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4" name="Freeform 158"/>
              <p:cNvSpPr>
                <a:spLocks/>
              </p:cNvSpPr>
              <p:nvPr/>
            </p:nvSpPr>
            <p:spPr bwMode="auto">
              <a:xfrm rot="267133">
                <a:off x="7151" y="15532"/>
                <a:ext cx="66" cy="54"/>
              </a:xfrm>
              <a:custGeom>
                <a:avLst/>
                <a:gdLst>
                  <a:gd name="T0" fmla="*/ 43 w 66"/>
                  <a:gd name="T1" fmla="*/ 8 h 54"/>
                  <a:gd name="T2" fmla="*/ 43 w 66"/>
                  <a:gd name="T3" fmla="*/ 8 h 54"/>
                  <a:gd name="T4" fmla="*/ 56 w 66"/>
                  <a:gd name="T5" fmla="*/ 17 h 54"/>
                  <a:gd name="T6" fmla="*/ 63 w 66"/>
                  <a:gd name="T7" fmla="*/ 26 h 54"/>
                  <a:gd name="T8" fmla="*/ 65 w 66"/>
                  <a:gd name="T9" fmla="*/ 31 h 54"/>
                  <a:gd name="T10" fmla="*/ 66 w 66"/>
                  <a:gd name="T11" fmla="*/ 38 h 54"/>
                  <a:gd name="T12" fmla="*/ 66 w 66"/>
                  <a:gd name="T13" fmla="*/ 41 h 54"/>
                  <a:gd name="T14" fmla="*/ 65 w 66"/>
                  <a:gd name="T15" fmla="*/ 46 h 54"/>
                  <a:gd name="T16" fmla="*/ 65 w 66"/>
                  <a:gd name="T17" fmla="*/ 46 h 54"/>
                  <a:gd name="T18" fmla="*/ 62 w 66"/>
                  <a:gd name="T19" fmla="*/ 49 h 54"/>
                  <a:gd name="T20" fmla="*/ 59 w 66"/>
                  <a:gd name="T21" fmla="*/ 52 h 54"/>
                  <a:gd name="T22" fmla="*/ 54 w 66"/>
                  <a:gd name="T23" fmla="*/ 54 h 54"/>
                  <a:gd name="T24" fmla="*/ 48 w 66"/>
                  <a:gd name="T25" fmla="*/ 54 h 54"/>
                  <a:gd name="T26" fmla="*/ 35 w 66"/>
                  <a:gd name="T27" fmla="*/ 52 h 54"/>
                  <a:gd name="T28" fmla="*/ 23 w 66"/>
                  <a:gd name="T29" fmla="*/ 46 h 54"/>
                  <a:gd name="T30" fmla="*/ 23 w 66"/>
                  <a:gd name="T31" fmla="*/ 46 h 54"/>
                  <a:gd name="T32" fmla="*/ 11 w 66"/>
                  <a:gd name="T33" fmla="*/ 38 h 54"/>
                  <a:gd name="T34" fmla="*/ 3 w 66"/>
                  <a:gd name="T35" fmla="*/ 28 h 54"/>
                  <a:gd name="T36" fmla="*/ 1 w 66"/>
                  <a:gd name="T37" fmla="*/ 21 h 54"/>
                  <a:gd name="T38" fmla="*/ 0 w 66"/>
                  <a:gd name="T39" fmla="*/ 17 h 54"/>
                  <a:gd name="T40" fmla="*/ 0 w 66"/>
                  <a:gd name="T41" fmla="*/ 12 h 54"/>
                  <a:gd name="T42" fmla="*/ 1 w 66"/>
                  <a:gd name="T43" fmla="*/ 8 h 54"/>
                  <a:gd name="T44" fmla="*/ 1 w 66"/>
                  <a:gd name="T45" fmla="*/ 8 h 54"/>
                  <a:gd name="T46" fmla="*/ 5 w 66"/>
                  <a:gd name="T47" fmla="*/ 5 h 54"/>
                  <a:gd name="T48" fmla="*/ 9 w 66"/>
                  <a:gd name="T49" fmla="*/ 2 h 54"/>
                  <a:gd name="T50" fmla="*/ 14 w 66"/>
                  <a:gd name="T51" fmla="*/ 0 h 54"/>
                  <a:gd name="T52" fmla="*/ 18 w 66"/>
                  <a:gd name="T53" fmla="*/ 0 h 54"/>
                  <a:gd name="T54" fmla="*/ 31 w 66"/>
                  <a:gd name="T55" fmla="*/ 2 h 54"/>
                  <a:gd name="T56" fmla="*/ 43 w 66"/>
                  <a:gd name="T57" fmla="*/ 8 h 54"/>
                  <a:gd name="T58" fmla="*/ 43 w 66"/>
                  <a:gd name="T59" fmla="*/ 8 h 5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6"/>
                  <a:gd name="T91" fmla="*/ 0 h 54"/>
                  <a:gd name="T92" fmla="*/ 66 w 66"/>
                  <a:gd name="T93" fmla="*/ 54 h 5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6" h="54">
                    <a:moveTo>
                      <a:pt x="43" y="8"/>
                    </a:moveTo>
                    <a:lnTo>
                      <a:pt x="43" y="8"/>
                    </a:lnTo>
                    <a:lnTo>
                      <a:pt x="56" y="17"/>
                    </a:lnTo>
                    <a:lnTo>
                      <a:pt x="63" y="26"/>
                    </a:lnTo>
                    <a:lnTo>
                      <a:pt x="65" y="31"/>
                    </a:lnTo>
                    <a:lnTo>
                      <a:pt x="66" y="38"/>
                    </a:lnTo>
                    <a:lnTo>
                      <a:pt x="66" y="41"/>
                    </a:lnTo>
                    <a:lnTo>
                      <a:pt x="65" y="46"/>
                    </a:lnTo>
                    <a:lnTo>
                      <a:pt x="62" y="49"/>
                    </a:lnTo>
                    <a:lnTo>
                      <a:pt x="59" y="52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35" y="52"/>
                    </a:lnTo>
                    <a:lnTo>
                      <a:pt x="23" y="46"/>
                    </a:lnTo>
                    <a:lnTo>
                      <a:pt x="11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31" y="2"/>
                    </a:ln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F7E5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5" name="Freeform 159"/>
              <p:cNvSpPr>
                <a:spLocks/>
              </p:cNvSpPr>
              <p:nvPr/>
            </p:nvSpPr>
            <p:spPr bwMode="auto">
              <a:xfrm rot="267133">
                <a:off x="7152" y="15534"/>
                <a:ext cx="64" cy="50"/>
              </a:xfrm>
              <a:custGeom>
                <a:avLst/>
                <a:gdLst>
                  <a:gd name="T0" fmla="*/ 42 w 64"/>
                  <a:gd name="T1" fmla="*/ 6 h 50"/>
                  <a:gd name="T2" fmla="*/ 42 w 64"/>
                  <a:gd name="T3" fmla="*/ 6 h 50"/>
                  <a:gd name="T4" fmla="*/ 53 w 64"/>
                  <a:gd name="T5" fmla="*/ 15 h 50"/>
                  <a:gd name="T6" fmla="*/ 61 w 64"/>
                  <a:gd name="T7" fmla="*/ 24 h 50"/>
                  <a:gd name="T8" fmla="*/ 62 w 64"/>
                  <a:gd name="T9" fmla="*/ 29 h 50"/>
                  <a:gd name="T10" fmla="*/ 64 w 64"/>
                  <a:gd name="T11" fmla="*/ 34 h 50"/>
                  <a:gd name="T12" fmla="*/ 64 w 64"/>
                  <a:gd name="T13" fmla="*/ 39 h 50"/>
                  <a:gd name="T14" fmla="*/ 62 w 64"/>
                  <a:gd name="T15" fmla="*/ 44 h 50"/>
                  <a:gd name="T16" fmla="*/ 62 w 64"/>
                  <a:gd name="T17" fmla="*/ 44 h 50"/>
                  <a:gd name="T18" fmla="*/ 59 w 64"/>
                  <a:gd name="T19" fmla="*/ 47 h 50"/>
                  <a:gd name="T20" fmla="*/ 56 w 64"/>
                  <a:gd name="T21" fmla="*/ 49 h 50"/>
                  <a:gd name="T22" fmla="*/ 51 w 64"/>
                  <a:gd name="T23" fmla="*/ 50 h 50"/>
                  <a:gd name="T24" fmla="*/ 47 w 64"/>
                  <a:gd name="T25" fmla="*/ 50 h 50"/>
                  <a:gd name="T26" fmla="*/ 34 w 64"/>
                  <a:gd name="T27" fmla="*/ 49 h 50"/>
                  <a:gd name="T28" fmla="*/ 22 w 64"/>
                  <a:gd name="T29" fmla="*/ 44 h 50"/>
                  <a:gd name="T30" fmla="*/ 22 w 64"/>
                  <a:gd name="T31" fmla="*/ 44 h 50"/>
                  <a:gd name="T32" fmla="*/ 11 w 64"/>
                  <a:gd name="T33" fmla="*/ 36 h 50"/>
                  <a:gd name="T34" fmla="*/ 4 w 64"/>
                  <a:gd name="T35" fmla="*/ 26 h 50"/>
                  <a:gd name="T36" fmla="*/ 2 w 64"/>
                  <a:gd name="T37" fmla="*/ 21 h 50"/>
                  <a:gd name="T38" fmla="*/ 0 w 64"/>
                  <a:gd name="T39" fmla="*/ 16 h 50"/>
                  <a:gd name="T40" fmla="*/ 0 w 64"/>
                  <a:gd name="T41" fmla="*/ 11 h 50"/>
                  <a:gd name="T42" fmla="*/ 2 w 64"/>
                  <a:gd name="T43" fmla="*/ 6 h 50"/>
                  <a:gd name="T44" fmla="*/ 2 w 64"/>
                  <a:gd name="T45" fmla="*/ 6 h 50"/>
                  <a:gd name="T46" fmla="*/ 5 w 64"/>
                  <a:gd name="T47" fmla="*/ 3 h 50"/>
                  <a:gd name="T48" fmla="*/ 8 w 64"/>
                  <a:gd name="T49" fmla="*/ 2 h 50"/>
                  <a:gd name="T50" fmla="*/ 13 w 64"/>
                  <a:gd name="T51" fmla="*/ 0 h 50"/>
                  <a:gd name="T52" fmla="*/ 19 w 64"/>
                  <a:gd name="T53" fmla="*/ 0 h 50"/>
                  <a:gd name="T54" fmla="*/ 30 w 64"/>
                  <a:gd name="T55" fmla="*/ 2 h 50"/>
                  <a:gd name="T56" fmla="*/ 42 w 64"/>
                  <a:gd name="T57" fmla="*/ 6 h 50"/>
                  <a:gd name="T58" fmla="*/ 42 w 64"/>
                  <a:gd name="T59" fmla="*/ 6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4"/>
                  <a:gd name="T91" fmla="*/ 0 h 50"/>
                  <a:gd name="T92" fmla="*/ 64 w 64"/>
                  <a:gd name="T93" fmla="*/ 50 h 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4" h="50">
                    <a:moveTo>
                      <a:pt x="42" y="6"/>
                    </a:moveTo>
                    <a:lnTo>
                      <a:pt x="42" y="6"/>
                    </a:lnTo>
                    <a:lnTo>
                      <a:pt x="53" y="15"/>
                    </a:lnTo>
                    <a:lnTo>
                      <a:pt x="61" y="24"/>
                    </a:lnTo>
                    <a:lnTo>
                      <a:pt x="62" y="29"/>
                    </a:lnTo>
                    <a:lnTo>
                      <a:pt x="64" y="34"/>
                    </a:lnTo>
                    <a:lnTo>
                      <a:pt x="64" y="39"/>
                    </a:lnTo>
                    <a:lnTo>
                      <a:pt x="62" y="44"/>
                    </a:lnTo>
                    <a:lnTo>
                      <a:pt x="59" y="47"/>
                    </a:lnTo>
                    <a:lnTo>
                      <a:pt x="56" y="49"/>
                    </a:lnTo>
                    <a:lnTo>
                      <a:pt x="51" y="50"/>
                    </a:lnTo>
                    <a:lnTo>
                      <a:pt x="47" y="50"/>
                    </a:lnTo>
                    <a:lnTo>
                      <a:pt x="34" y="49"/>
                    </a:lnTo>
                    <a:lnTo>
                      <a:pt x="22" y="44"/>
                    </a:lnTo>
                    <a:lnTo>
                      <a:pt x="11" y="36"/>
                    </a:lnTo>
                    <a:lnTo>
                      <a:pt x="4" y="26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30" y="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7E5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6" name="Freeform 160"/>
              <p:cNvSpPr>
                <a:spLocks/>
              </p:cNvSpPr>
              <p:nvPr/>
            </p:nvSpPr>
            <p:spPr bwMode="auto">
              <a:xfrm rot="267133">
                <a:off x="7154" y="15534"/>
                <a:ext cx="60" cy="50"/>
              </a:xfrm>
              <a:custGeom>
                <a:avLst/>
                <a:gdLst>
                  <a:gd name="T0" fmla="*/ 40 w 60"/>
                  <a:gd name="T1" fmla="*/ 8 h 50"/>
                  <a:gd name="T2" fmla="*/ 40 w 60"/>
                  <a:gd name="T3" fmla="*/ 8 h 50"/>
                  <a:gd name="T4" fmla="*/ 51 w 60"/>
                  <a:gd name="T5" fmla="*/ 16 h 50"/>
                  <a:gd name="T6" fmla="*/ 57 w 60"/>
                  <a:gd name="T7" fmla="*/ 24 h 50"/>
                  <a:gd name="T8" fmla="*/ 60 w 60"/>
                  <a:gd name="T9" fmla="*/ 29 h 50"/>
                  <a:gd name="T10" fmla="*/ 60 w 60"/>
                  <a:gd name="T11" fmla="*/ 34 h 50"/>
                  <a:gd name="T12" fmla="*/ 60 w 60"/>
                  <a:gd name="T13" fmla="*/ 39 h 50"/>
                  <a:gd name="T14" fmla="*/ 59 w 60"/>
                  <a:gd name="T15" fmla="*/ 42 h 50"/>
                  <a:gd name="T16" fmla="*/ 59 w 60"/>
                  <a:gd name="T17" fmla="*/ 42 h 50"/>
                  <a:gd name="T18" fmla="*/ 57 w 60"/>
                  <a:gd name="T19" fmla="*/ 45 h 50"/>
                  <a:gd name="T20" fmla="*/ 53 w 60"/>
                  <a:gd name="T21" fmla="*/ 49 h 50"/>
                  <a:gd name="T22" fmla="*/ 49 w 60"/>
                  <a:gd name="T23" fmla="*/ 49 h 50"/>
                  <a:gd name="T24" fmla="*/ 45 w 60"/>
                  <a:gd name="T25" fmla="*/ 50 h 50"/>
                  <a:gd name="T26" fmla="*/ 32 w 60"/>
                  <a:gd name="T27" fmla="*/ 49 h 50"/>
                  <a:gd name="T28" fmla="*/ 22 w 60"/>
                  <a:gd name="T29" fmla="*/ 42 h 50"/>
                  <a:gd name="T30" fmla="*/ 22 w 60"/>
                  <a:gd name="T31" fmla="*/ 42 h 50"/>
                  <a:gd name="T32" fmla="*/ 11 w 60"/>
                  <a:gd name="T33" fmla="*/ 34 h 50"/>
                  <a:gd name="T34" fmla="*/ 3 w 60"/>
                  <a:gd name="T35" fmla="*/ 26 h 50"/>
                  <a:gd name="T36" fmla="*/ 2 w 60"/>
                  <a:gd name="T37" fmla="*/ 21 h 50"/>
                  <a:gd name="T38" fmla="*/ 0 w 60"/>
                  <a:gd name="T39" fmla="*/ 16 h 50"/>
                  <a:gd name="T40" fmla="*/ 0 w 60"/>
                  <a:gd name="T41" fmla="*/ 11 h 50"/>
                  <a:gd name="T42" fmla="*/ 2 w 60"/>
                  <a:gd name="T43" fmla="*/ 8 h 50"/>
                  <a:gd name="T44" fmla="*/ 2 w 60"/>
                  <a:gd name="T45" fmla="*/ 8 h 50"/>
                  <a:gd name="T46" fmla="*/ 5 w 60"/>
                  <a:gd name="T47" fmla="*/ 5 h 50"/>
                  <a:gd name="T48" fmla="*/ 8 w 60"/>
                  <a:gd name="T49" fmla="*/ 3 h 50"/>
                  <a:gd name="T50" fmla="*/ 12 w 60"/>
                  <a:gd name="T51" fmla="*/ 2 h 50"/>
                  <a:gd name="T52" fmla="*/ 17 w 60"/>
                  <a:gd name="T53" fmla="*/ 0 h 50"/>
                  <a:gd name="T54" fmla="*/ 28 w 60"/>
                  <a:gd name="T55" fmla="*/ 2 h 50"/>
                  <a:gd name="T56" fmla="*/ 40 w 60"/>
                  <a:gd name="T57" fmla="*/ 8 h 50"/>
                  <a:gd name="T58" fmla="*/ 40 w 60"/>
                  <a:gd name="T59" fmla="*/ 8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0"/>
                  <a:gd name="T91" fmla="*/ 0 h 50"/>
                  <a:gd name="T92" fmla="*/ 60 w 60"/>
                  <a:gd name="T93" fmla="*/ 50 h 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0" h="50">
                    <a:moveTo>
                      <a:pt x="40" y="8"/>
                    </a:moveTo>
                    <a:lnTo>
                      <a:pt x="40" y="8"/>
                    </a:lnTo>
                    <a:lnTo>
                      <a:pt x="51" y="16"/>
                    </a:lnTo>
                    <a:lnTo>
                      <a:pt x="57" y="24"/>
                    </a:lnTo>
                    <a:lnTo>
                      <a:pt x="60" y="29"/>
                    </a:lnTo>
                    <a:lnTo>
                      <a:pt x="60" y="34"/>
                    </a:lnTo>
                    <a:lnTo>
                      <a:pt x="60" y="39"/>
                    </a:lnTo>
                    <a:lnTo>
                      <a:pt x="59" y="42"/>
                    </a:lnTo>
                    <a:lnTo>
                      <a:pt x="57" y="45"/>
                    </a:lnTo>
                    <a:lnTo>
                      <a:pt x="53" y="49"/>
                    </a:lnTo>
                    <a:lnTo>
                      <a:pt x="49" y="49"/>
                    </a:lnTo>
                    <a:lnTo>
                      <a:pt x="45" y="50"/>
                    </a:lnTo>
                    <a:lnTo>
                      <a:pt x="32" y="49"/>
                    </a:lnTo>
                    <a:lnTo>
                      <a:pt x="22" y="42"/>
                    </a:lnTo>
                    <a:lnTo>
                      <a:pt x="11" y="34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28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F7E3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7" name="Freeform 161"/>
              <p:cNvSpPr>
                <a:spLocks/>
              </p:cNvSpPr>
              <p:nvPr/>
            </p:nvSpPr>
            <p:spPr bwMode="auto">
              <a:xfrm rot="267133">
                <a:off x="7156" y="15536"/>
                <a:ext cx="58" cy="47"/>
              </a:xfrm>
              <a:custGeom>
                <a:avLst/>
                <a:gdLst>
                  <a:gd name="T0" fmla="*/ 38 w 58"/>
                  <a:gd name="T1" fmla="*/ 6 h 47"/>
                  <a:gd name="T2" fmla="*/ 38 w 58"/>
                  <a:gd name="T3" fmla="*/ 6 h 47"/>
                  <a:gd name="T4" fmla="*/ 47 w 58"/>
                  <a:gd name="T5" fmla="*/ 14 h 47"/>
                  <a:gd name="T6" fmla="*/ 55 w 58"/>
                  <a:gd name="T7" fmla="*/ 22 h 47"/>
                  <a:gd name="T8" fmla="*/ 58 w 58"/>
                  <a:gd name="T9" fmla="*/ 32 h 47"/>
                  <a:gd name="T10" fmla="*/ 57 w 58"/>
                  <a:gd name="T11" fmla="*/ 35 h 47"/>
                  <a:gd name="T12" fmla="*/ 57 w 58"/>
                  <a:gd name="T13" fmla="*/ 40 h 47"/>
                  <a:gd name="T14" fmla="*/ 57 w 58"/>
                  <a:gd name="T15" fmla="*/ 40 h 47"/>
                  <a:gd name="T16" fmla="*/ 54 w 58"/>
                  <a:gd name="T17" fmla="*/ 43 h 47"/>
                  <a:gd name="T18" fmla="*/ 51 w 58"/>
                  <a:gd name="T19" fmla="*/ 45 h 47"/>
                  <a:gd name="T20" fmla="*/ 46 w 58"/>
                  <a:gd name="T21" fmla="*/ 47 h 47"/>
                  <a:gd name="T22" fmla="*/ 41 w 58"/>
                  <a:gd name="T23" fmla="*/ 47 h 47"/>
                  <a:gd name="T24" fmla="*/ 30 w 58"/>
                  <a:gd name="T25" fmla="*/ 45 h 47"/>
                  <a:gd name="T26" fmla="*/ 20 w 58"/>
                  <a:gd name="T27" fmla="*/ 40 h 47"/>
                  <a:gd name="T28" fmla="*/ 20 w 58"/>
                  <a:gd name="T29" fmla="*/ 40 h 47"/>
                  <a:gd name="T30" fmla="*/ 10 w 58"/>
                  <a:gd name="T31" fmla="*/ 32 h 47"/>
                  <a:gd name="T32" fmla="*/ 3 w 58"/>
                  <a:gd name="T33" fmla="*/ 24 h 47"/>
                  <a:gd name="T34" fmla="*/ 0 w 58"/>
                  <a:gd name="T35" fmla="*/ 14 h 47"/>
                  <a:gd name="T36" fmla="*/ 0 w 58"/>
                  <a:gd name="T37" fmla="*/ 11 h 47"/>
                  <a:gd name="T38" fmla="*/ 1 w 58"/>
                  <a:gd name="T39" fmla="*/ 6 h 47"/>
                  <a:gd name="T40" fmla="*/ 1 w 58"/>
                  <a:gd name="T41" fmla="*/ 6 h 47"/>
                  <a:gd name="T42" fmla="*/ 4 w 58"/>
                  <a:gd name="T43" fmla="*/ 4 h 47"/>
                  <a:gd name="T44" fmla="*/ 7 w 58"/>
                  <a:gd name="T45" fmla="*/ 1 h 47"/>
                  <a:gd name="T46" fmla="*/ 12 w 58"/>
                  <a:gd name="T47" fmla="*/ 0 h 47"/>
                  <a:gd name="T48" fmla="*/ 17 w 58"/>
                  <a:gd name="T49" fmla="*/ 0 h 47"/>
                  <a:gd name="T50" fmla="*/ 27 w 58"/>
                  <a:gd name="T51" fmla="*/ 1 h 47"/>
                  <a:gd name="T52" fmla="*/ 38 w 58"/>
                  <a:gd name="T53" fmla="*/ 6 h 47"/>
                  <a:gd name="T54" fmla="*/ 38 w 58"/>
                  <a:gd name="T55" fmla="*/ 6 h 4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8"/>
                  <a:gd name="T85" fmla="*/ 0 h 47"/>
                  <a:gd name="T86" fmla="*/ 58 w 58"/>
                  <a:gd name="T87" fmla="*/ 47 h 4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8" h="47">
                    <a:moveTo>
                      <a:pt x="38" y="6"/>
                    </a:moveTo>
                    <a:lnTo>
                      <a:pt x="38" y="6"/>
                    </a:lnTo>
                    <a:lnTo>
                      <a:pt x="47" y="14"/>
                    </a:lnTo>
                    <a:lnTo>
                      <a:pt x="55" y="22"/>
                    </a:lnTo>
                    <a:lnTo>
                      <a:pt x="58" y="32"/>
                    </a:lnTo>
                    <a:lnTo>
                      <a:pt x="57" y="35"/>
                    </a:lnTo>
                    <a:lnTo>
                      <a:pt x="57" y="40"/>
                    </a:lnTo>
                    <a:lnTo>
                      <a:pt x="54" y="43"/>
                    </a:lnTo>
                    <a:lnTo>
                      <a:pt x="51" y="45"/>
                    </a:lnTo>
                    <a:lnTo>
                      <a:pt x="46" y="47"/>
                    </a:lnTo>
                    <a:lnTo>
                      <a:pt x="41" y="47"/>
                    </a:lnTo>
                    <a:lnTo>
                      <a:pt x="30" y="45"/>
                    </a:lnTo>
                    <a:lnTo>
                      <a:pt x="20" y="40"/>
                    </a:lnTo>
                    <a:lnTo>
                      <a:pt x="10" y="32"/>
                    </a:lnTo>
                    <a:lnTo>
                      <a:pt x="3" y="2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1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F7E1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8" name="Freeform 162"/>
              <p:cNvSpPr>
                <a:spLocks/>
              </p:cNvSpPr>
              <p:nvPr/>
            </p:nvSpPr>
            <p:spPr bwMode="auto">
              <a:xfrm rot="267133">
                <a:off x="7157" y="15537"/>
                <a:ext cx="56" cy="44"/>
              </a:xfrm>
              <a:custGeom>
                <a:avLst/>
                <a:gdLst>
                  <a:gd name="T0" fmla="*/ 37 w 56"/>
                  <a:gd name="T1" fmla="*/ 7 h 44"/>
                  <a:gd name="T2" fmla="*/ 37 w 56"/>
                  <a:gd name="T3" fmla="*/ 7 h 44"/>
                  <a:gd name="T4" fmla="*/ 46 w 56"/>
                  <a:gd name="T5" fmla="*/ 13 h 44"/>
                  <a:gd name="T6" fmla="*/ 53 w 56"/>
                  <a:gd name="T7" fmla="*/ 21 h 44"/>
                  <a:gd name="T8" fmla="*/ 56 w 56"/>
                  <a:gd name="T9" fmla="*/ 31 h 44"/>
                  <a:gd name="T10" fmla="*/ 56 w 56"/>
                  <a:gd name="T11" fmla="*/ 34 h 44"/>
                  <a:gd name="T12" fmla="*/ 54 w 56"/>
                  <a:gd name="T13" fmla="*/ 38 h 44"/>
                  <a:gd name="T14" fmla="*/ 54 w 56"/>
                  <a:gd name="T15" fmla="*/ 38 h 44"/>
                  <a:gd name="T16" fmla="*/ 51 w 56"/>
                  <a:gd name="T17" fmla="*/ 41 h 44"/>
                  <a:gd name="T18" fmla="*/ 48 w 56"/>
                  <a:gd name="T19" fmla="*/ 42 h 44"/>
                  <a:gd name="T20" fmla="*/ 40 w 56"/>
                  <a:gd name="T21" fmla="*/ 44 h 44"/>
                  <a:gd name="T22" fmla="*/ 29 w 56"/>
                  <a:gd name="T23" fmla="*/ 42 h 44"/>
                  <a:gd name="T24" fmla="*/ 19 w 56"/>
                  <a:gd name="T25" fmla="*/ 38 h 44"/>
                  <a:gd name="T26" fmla="*/ 19 w 56"/>
                  <a:gd name="T27" fmla="*/ 38 h 44"/>
                  <a:gd name="T28" fmla="*/ 9 w 56"/>
                  <a:gd name="T29" fmla="*/ 31 h 44"/>
                  <a:gd name="T30" fmla="*/ 3 w 56"/>
                  <a:gd name="T31" fmla="*/ 23 h 44"/>
                  <a:gd name="T32" fmla="*/ 0 w 56"/>
                  <a:gd name="T33" fmla="*/ 15 h 44"/>
                  <a:gd name="T34" fmla="*/ 2 w 56"/>
                  <a:gd name="T35" fmla="*/ 10 h 44"/>
                  <a:gd name="T36" fmla="*/ 2 w 56"/>
                  <a:gd name="T37" fmla="*/ 7 h 44"/>
                  <a:gd name="T38" fmla="*/ 2 w 56"/>
                  <a:gd name="T39" fmla="*/ 7 h 44"/>
                  <a:gd name="T40" fmla="*/ 5 w 56"/>
                  <a:gd name="T41" fmla="*/ 3 h 44"/>
                  <a:gd name="T42" fmla="*/ 8 w 56"/>
                  <a:gd name="T43" fmla="*/ 2 h 44"/>
                  <a:gd name="T44" fmla="*/ 16 w 56"/>
                  <a:gd name="T45" fmla="*/ 0 h 44"/>
                  <a:gd name="T46" fmla="*/ 26 w 56"/>
                  <a:gd name="T47" fmla="*/ 2 h 44"/>
                  <a:gd name="T48" fmla="*/ 37 w 56"/>
                  <a:gd name="T49" fmla="*/ 7 h 44"/>
                  <a:gd name="T50" fmla="*/ 37 w 56"/>
                  <a:gd name="T51" fmla="*/ 7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44"/>
                  <a:gd name="T80" fmla="*/ 56 w 56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44">
                    <a:moveTo>
                      <a:pt x="37" y="7"/>
                    </a:moveTo>
                    <a:lnTo>
                      <a:pt x="37" y="7"/>
                    </a:lnTo>
                    <a:lnTo>
                      <a:pt x="46" y="13"/>
                    </a:lnTo>
                    <a:lnTo>
                      <a:pt x="53" y="21"/>
                    </a:lnTo>
                    <a:lnTo>
                      <a:pt x="56" y="31"/>
                    </a:lnTo>
                    <a:lnTo>
                      <a:pt x="56" y="34"/>
                    </a:lnTo>
                    <a:lnTo>
                      <a:pt x="54" y="38"/>
                    </a:lnTo>
                    <a:lnTo>
                      <a:pt x="51" y="41"/>
                    </a:lnTo>
                    <a:lnTo>
                      <a:pt x="48" y="42"/>
                    </a:lnTo>
                    <a:lnTo>
                      <a:pt x="40" y="44"/>
                    </a:lnTo>
                    <a:lnTo>
                      <a:pt x="29" y="42"/>
                    </a:lnTo>
                    <a:lnTo>
                      <a:pt x="19" y="38"/>
                    </a:lnTo>
                    <a:lnTo>
                      <a:pt x="9" y="31"/>
                    </a:lnTo>
                    <a:lnTo>
                      <a:pt x="3" y="23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F7E1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9" name="Freeform 163"/>
              <p:cNvSpPr>
                <a:spLocks/>
              </p:cNvSpPr>
              <p:nvPr/>
            </p:nvSpPr>
            <p:spPr bwMode="auto">
              <a:xfrm rot="267133">
                <a:off x="7159" y="15539"/>
                <a:ext cx="52" cy="42"/>
              </a:xfrm>
              <a:custGeom>
                <a:avLst/>
                <a:gdLst>
                  <a:gd name="T0" fmla="*/ 35 w 52"/>
                  <a:gd name="T1" fmla="*/ 5 h 42"/>
                  <a:gd name="T2" fmla="*/ 35 w 52"/>
                  <a:gd name="T3" fmla="*/ 5 h 42"/>
                  <a:gd name="T4" fmla="*/ 43 w 52"/>
                  <a:gd name="T5" fmla="*/ 13 h 42"/>
                  <a:gd name="T6" fmla="*/ 49 w 52"/>
                  <a:gd name="T7" fmla="*/ 21 h 42"/>
                  <a:gd name="T8" fmla="*/ 52 w 52"/>
                  <a:gd name="T9" fmla="*/ 27 h 42"/>
                  <a:gd name="T10" fmla="*/ 52 w 52"/>
                  <a:gd name="T11" fmla="*/ 32 h 42"/>
                  <a:gd name="T12" fmla="*/ 51 w 52"/>
                  <a:gd name="T13" fmla="*/ 36 h 42"/>
                  <a:gd name="T14" fmla="*/ 51 w 52"/>
                  <a:gd name="T15" fmla="*/ 36 h 42"/>
                  <a:gd name="T16" fmla="*/ 49 w 52"/>
                  <a:gd name="T17" fmla="*/ 37 h 42"/>
                  <a:gd name="T18" fmla="*/ 46 w 52"/>
                  <a:gd name="T19" fmla="*/ 40 h 42"/>
                  <a:gd name="T20" fmla="*/ 38 w 52"/>
                  <a:gd name="T21" fmla="*/ 42 h 42"/>
                  <a:gd name="T22" fmla="*/ 27 w 52"/>
                  <a:gd name="T23" fmla="*/ 40 h 42"/>
                  <a:gd name="T24" fmla="*/ 18 w 52"/>
                  <a:gd name="T25" fmla="*/ 36 h 42"/>
                  <a:gd name="T26" fmla="*/ 18 w 52"/>
                  <a:gd name="T27" fmla="*/ 36 h 42"/>
                  <a:gd name="T28" fmla="*/ 9 w 52"/>
                  <a:gd name="T29" fmla="*/ 29 h 42"/>
                  <a:gd name="T30" fmla="*/ 3 w 52"/>
                  <a:gd name="T31" fmla="*/ 21 h 42"/>
                  <a:gd name="T32" fmla="*/ 0 w 52"/>
                  <a:gd name="T33" fmla="*/ 13 h 42"/>
                  <a:gd name="T34" fmla="*/ 1 w 52"/>
                  <a:gd name="T35" fmla="*/ 10 h 42"/>
                  <a:gd name="T36" fmla="*/ 1 w 52"/>
                  <a:gd name="T37" fmla="*/ 6 h 42"/>
                  <a:gd name="T38" fmla="*/ 1 w 52"/>
                  <a:gd name="T39" fmla="*/ 6 h 42"/>
                  <a:gd name="T40" fmla="*/ 4 w 52"/>
                  <a:gd name="T41" fmla="*/ 3 h 42"/>
                  <a:gd name="T42" fmla="*/ 7 w 52"/>
                  <a:gd name="T43" fmla="*/ 1 h 42"/>
                  <a:gd name="T44" fmla="*/ 15 w 52"/>
                  <a:gd name="T45" fmla="*/ 0 h 42"/>
                  <a:gd name="T46" fmla="*/ 24 w 52"/>
                  <a:gd name="T47" fmla="*/ 1 h 42"/>
                  <a:gd name="T48" fmla="*/ 35 w 52"/>
                  <a:gd name="T49" fmla="*/ 5 h 42"/>
                  <a:gd name="T50" fmla="*/ 35 w 52"/>
                  <a:gd name="T51" fmla="*/ 5 h 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42"/>
                  <a:gd name="T80" fmla="*/ 52 w 52"/>
                  <a:gd name="T81" fmla="*/ 42 h 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42">
                    <a:moveTo>
                      <a:pt x="35" y="5"/>
                    </a:moveTo>
                    <a:lnTo>
                      <a:pt x="35" y="5"/>
                    </a:lnTo>
                    <a:lnTo>
                      <a:pt x="43" y="13"/>
                    </a:lnTo>
                    <a:lnTo>
                      <a:pt x="49" y="21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1" y="36"/>
                    </a:lnTo>
                    <a:lnTo>
                      <a:pt x="49" y="37"/>
                    </a:lnTo>
                    <a:lnTo>
                      <a:pt x="46" y="40"/>
                    </a:lnTo>
                    <a:lnTo>
                      <a:pt x="38" y="42"/>
                    </a:lnTo>
                    <a:lnTo>
                      <a:pt x="27" y="40"/>
                    </a:lnTo>
                    <a:lnTo>
                      <a:pt x="18" y="36"/>
                    </a:lnTo>
                    <a:lnTo>
                      <a:pt x="9" y="29"/>
                    </a:lnTo>
                    <a:lnTo>
                      <a:pt x="3" y="21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24" y="1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F7DF1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0" name="Freeform 164"/>
              <p:cNvSpPr>
                <a:spLocks/>
              </p:cNvSpPr>
              <p:nvPr/>
            </p:nvSpPr>
            <p:spPr bwMode="auto">
              <a:xfrm rot="267133">
                <a:off x="7162" y="15539"/>
                <a:ext cx="48" cy="40"/>
              </a:xfrm>
              <a:custGeom>
                <a:avLst/>
                <a:gdLst>
                  <a:gd name="T0" fmla="*/ 31 w 48"/>
                  <a:gd name="T1" fmla="*/ 6 h 40"/>
                  <a:gd name="T2" fmla="*/ 31 w 48"/>
                  <a:gd name="T3" fmla="*/ 6 h 40"/>
                  <a:gd name="T4" fmla="*/ 40 w 48"/>
                  <a:gd name="T5" fmla="*/ 13 h 40"/>
                  <a:gd name="T6" fmla="*/ 45 w 48"/>
                  <a:gd name="T7" fmla="*/ 21 h 40"/>
                  <a:gd name="T8" fmla="*/ 48 w 48"/>
                  <a:gd name="T9" fmla="*/ 27 h 40"/>
                  <a:gd name="T10" fmla="*/ 48 w 48"/>
                  <a:gd name="T11" fmla="*/ 31 h 40"/>
                  <a:gd name="T12" fmla="*/ 46 w 48"/>
                  <a:gd name="T13" fmla="*/ 34 h 40"/>
                  <a:gd name="T14" fmla="*/ 46 w 48"/>
                  <a:gd name="T15" fmla="*/ 34 h 40"/>
                  <a:gd name="T16" fmla="*/ 45 w 48"/>
                  <a:gd name="T17" fmla="*/ 37 h 40"/>
                  <a:gd name="T18" fmla="*/ 41 w 48"/>
                  <a:gd name="T19" fmla="*/ 39 h 40"/>
                  <a:gd name="T20" fmla="*/ 34 w 48"/>
                  <a:gd name="T21" fmla="*/ 40 h 40"/>
                  <a:gd name="T22" fmla="*/ 26 w 48"/>
                  <a:gd name="T23" fmla="*/ 39 h 40"/>
                  <a:gd name="T24" fmla="*/ 15 w 48"/>
                  <a:gd name="T25" fmla="*/ 34 h 40"/>
                  <a:gd name="T26" fmla="*/ 15 w 48"/>
                  <a:gd name="T27" fmla="*/ 34 h 40"/>
                  <a:gd name="T28" fmla="*/ 7 w 48"/>
                  <a:gd name="T29" fmla="*/ 27 h 40"/>
                  <a:gd name="T30" fmla="*/ 1 w 48"/>
                  <a:gd name="T31" fmla="*/ 21 h 40"/>
                  <a:gd name="T32" fmla="*/ 0 w 48"/>
                  <a:gd name="T33" fmla="*/ 13 h 40"/>
                  <a:gd name="T34" fmla="*/ 0 w 48"/>
                  <a:gd name="T35" fmla="*/ 10 h 40"/>
                  <a:gd name="T36" fmla="*/ 0 w 48"/>
                  <a:gd name="T37" fmla="*/ 6 h 40"/>
                  <a:gd name="T38" fmla="*/ 0 w 48"/>
                  <a:gd name="T39" fmla="*/ 6 h 40"/>
                  <a:gd name="T40" fmla="*/ 3 w 48"/>
                  <a:gd name="T41" fmla="*/ 3 h 40"/>
                  <a:gd name="T42" fmla="*/ 4 w 48"/>
                  <a:gd name="T43" fmla="*/ 1 h 40"/>
                  <a:gd name="T44" fmla="*/ 12 w 48"/>
                  <a:gd name="T45" fmla="*/ 0 h 40"/>
                  <a:gd name="T46" fmla="*/ 21 w 48"/>
                  <a:gd name="T47" fmla="*/ 1 h 40"/>
                  <a:gd name="T48" fmla="*/ 31 w 48"/>
                  <a:gd name="T49" fmla="*/ 6 h 40"/>
                  <a:gd name="T50" fmla="*/ 31 w 48"/>
                  <a:gd name="T51" fmla="*/ 6 h 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"/>
                  <a:gd name="T79" fmla="*/ 0 h 40"/>
                  <a:gd name="T80" fmla="*/ 48 w 48"/>
                  <a:gd name="T81" fmla="*/ 40 h 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" h="40">
                    <a:moveTo>
                      <a:pt x="31" y="6"/>
                    </a:moveTo>
                    <a:lnTo>
                      <a:pt x="31" y="6"/>
                    </a:lnTo>
                    <a:lnTo>
                      <a:pt x="40" y="13"/>
                    </a:lnTo>
                    <a:lnTo>
                      <a:pt x="45" y="21"/>
                    </a:lnTo>
                    <a:lnTo>
                      <a:pt x="48" y="27"/>
                    </a:lnTo>
                    <a:lnTo>
                      <a:pt x="48" y="31"/>
                    </a:lnTo>
                    <a:lnTo>
                      <a:pt x="46" y="34"/>
                    </a:lnTo>
                    <a:lnTo>
                      <a:pt x="45" y="37"/>
                    </a:lnTo>
                    <a:lnTo>
                      <a:pt x="41" y="39"/>
                    </a:lnTo>
                    <a:lnTo>
                      <a:pt x="34" y="40"/>
                    </a:lnTo>
                    <a:lnTo>
                      <a:pt x="26" y="39"/>
                    </a:lnTo>
                    <a:lnTo>
                      <a:pt x="15" y="34"/>
                    </a:lnTo>
                    <a:lnTo>
                      <a:pt x="7" y="27"/>
                    </a:lnTo>
                    <a:lnTo>
                      <a:pt x="1" y="21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2" y="0"/>
                    </a:lnTo>
                    <a:lnTo>
                      <a:pt x="21" y="1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F7DF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1" name="Freeform 165"/>
              <p:cNvSpPr>
                <a:spLocks/>
              </p:cNvSpPr>
              <p:nvPr/>
            </p:nvSpPr>
            <p:spPr bwMode="auto">
              <a:xfrm rot="267133">
                <a:off x="7163" y="15540"/>
                <a:ext cx="45" cy="38"/>
              </a:xfrm>
              <a:custGeom>
                <a:avLst/>
                <a:gdLst>
                  <a:gd name="T0" fmla="*/ 30 w 45"/>
                  <a:gd name="T1" fmla="*/ 5 h 38"/>
                  <a:gd name="T2" fmla="*/ 30 w 45"/>
                  <a:gd name="T3" fmla="*/ 5 h 38"/>
                  <a:gd name="T4" fmla="*/ 37 w 45"/>
                  <a:gd name="T5" fmla="*/ 12 h 38"/>
                  <a:gd name="T6" fmla="*/ 44 w 45"/>
                  <a:gd name="T7" fmla="*/ 20 h 38"/>
                  <a:gd name="T8" fmla="*/ 45 w 45"/>
                  <a:gd name="T9" fmla="*/ 26 h 38"/>
                  <a:gd name="T10" fmla="*/ 45 w 45"/>
                  <a:gd name="T11" fmla="*/ 30 h 38"/>
                  <a:gd name="T12" fmla="*/ 45 w 45"/>
                  <a:gd name="T13" fmla="*/ 33 h 38"/>
                  <a:gd name="T14" fmla="*/ 45 w 45"/>
                  <a:gd name="T15" fmla="*/ 33 h 38"/>
                  <a:gd name="T16" fmla="*/ 42 w 45"/>
                  <a:gd name="T17" fmla="*/ 35 h 38"/>
                  <a:gd name="T18" fmla="*/ 40 w 45"/>
                  <a:gd name="T19" fmla="*/ 36 h 38"/>
                  <a:gd name="T20" fmla="*/ 33 w 45"/>
                  <a:gd name="T21" fmla="*/ 38 h 38"/>
                  <a:gd name="T22" fmla="*/ 25 w 45"/>
                  <a:gd name="T23" fmla="*/ 38 h 38"/>
                  <a:gd name="T24" fmla="*/ 16 w 45"/>
                  <a:gd name="T25" fmla="*/ 33 h 38"/>
                  <a:gd name="T26" fmla="*/ 16 w 45"/>
                  <a:gd name="T27" fmla="*/ 33 h 38"/>
                  <a:gd name="T28" fmla="*/ 8 w 45"/>
                  <a:gd name="T29" fmla="*/ 26 h 38"/>
                  <a:gd name="T30" fmla="*/ 2 w 45"/>
                  <a:gd name="T31" fmla="*/ 20 h 38"/>
                  <a:gd name="T32" fmla="*/ 0 w 45"/>
                  <a:gd name="T33" fmla="*/ 12 h 38"/>
                  <a:gd name="T34" fmla="*/ 0 w 45"/>
                  <a:gd name="T35" fmla="*/ 9 h 38"/>
                  <a:gd name="T36" fmla="*/ 0 w 45"/>
                  <a:gd name="T37" fmla="*/ 7 h 38"/>
                  <a:gd name="T38" fmla="*/ 0 w 45"/>
                  <a:gd name="T39" fmla="*/ 7 h 38"/>
                  <a:gd name="T40" fmla="*/ 3 w 45"/>
                  <a:gd name="T41" fmla="*/ 4 h 38"/>
                  <a:gd name="T42" fmla="*/ 5 w 45"/>
                  <a:gd name="T43" fmla="*/ 2 h 38"/>
                  <a:gd name="T44" fmla="*/ 13 w 45"/>
                  <a:gd name="T45" fmla="*/ 0 h 38"/>
                  <a:gd name="T46" fmla="*/ 20 w 45"/>
                  <a:gd name="T47" fmla="*/ 2 h 38"/>
                  <a:gd name="T48" fmla="*/ 30 w 45"/>
                  <a:gd name="T49" fmla="*/ 5 h 38"/>
                  <a:gd name="T50" fmla="*/ 30 w 45"/>
                  <a:gd name="T51" fmla="*/ 5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38"/>
                  <a:gd name="T80" fmla="*/ 45 w 45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38">
                    <a:moveTo>
                      <a:pt x="30" y="5"/>
                    </a:moveTo>
                    <a:lnTo>
                      <a:pt x="30" y="5"/>
                    </a:lnTo>
                    <a:lnTo>
                      <a:pt x="37" y="12"/>
                    </a:lnTo>
                    <a:lnTo>
                      <a:pt x="44" y="20"/>
                    </a:lnTo>
                    <a:lnTo>
                      <a:pt x="45" y="26"/>
                    </a:lnTo>
                    <a:lnTo>
                      <a:pt x="45" y="30"/>
                    </a:lnTo>
                    <a:lnTo>
                      <a:pt x="45" y="33"/>
                    </a:lnTo>
                    <a:lnTo>
                      <a:pt x="42" y="35"/>
                    </a:lnTo>
                    <a:lnTo>
                      <a:pt x="40" y="36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16" y="33"/>
                    </a:lnTo>
                    <a:lnTo>
                      <a:pt x="8" y="26"/>
                    </a:lnTo>
                    <a:lnTo>
                      <a:pt x="2" y="20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7D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2" name="Freeform 166"/>
              <p:cNvSpPr>
                <a:spLocks/>
              </p:cNvSpPr>
              <p:nvPr/>
            </p:nvSpPr>
            <p:spPr bwMode="auto">
              <a:xfrm rot="267133">
                <a:off x="7165" y="15542"/>
                <a:ext cx="42" cy="36"/>
              </a:xfrm>
              <a:custGeom>
                <a:avLst/>
                <a:gdLst>
                  <a:gd name="T0" fmla="*/ 28 w 42"/>
                  <a:gd name="T1" fmla="*/ 5 h 36"/>
                  <a:gd name="T2" fmla="*/ 28 w 42"/>
                  <a:gd name="T3" fmla="*/ 5 h 36"/>
                  <a:gd name="T4" fmla="*/ 35 w 42"/>
                  <a:gd name="T5" fmla="*/ 11 h 36"/>
                  <a:gd name="T6" fmla="*/ 40 w 42"/>
                  <a:gd name="T7" fmla="*/ 18 h 36"/>
                  <a:gd name="T8" fmla="*/ 42 w 42"/>
                  <a:gd name="T9" fmla="*/ 24 h 36"/>
                  <a:gd name="T10" fmla="*/ 42 w 42"/>
                  <a:gd name="T11" fmla="*/ 28 h 36"/>
                  <a:gd name="T12" fmla="*/ 42 w 42"/>
                  <a:gd name="T13" fmla="*/ 29 h 36"/>
                  <a:gd name="T14" fmla="*/ 42 w 42"/>
                  <a:gd name="T15" fmla="*/ 29 h 36"/>
                  <a:gd name="T16" fmla="*/ 40 w 42"/>
                  <a:gd name="T17" fmla="*/ 33 h 36"/>
                  <a:gd name="T18" fmla="*/ 37 w 42"/>
                  <a:gd name="T19" fmla="*/ 34 h 36"/>
                  <a:gd name="T20" fmla="*/ 31 w 42"/>
                  <a:gd name="T21" fmla="*/ 36 h 36"/>
                  <a:gd name="T22" fmla="*/ 23 w 42"/>
                  <a:gd name="T23" fmla="*/ 34 h 36"/>
                  <a:gd name="T24" fmla="*/ 14 w 42"/>
                  <a:gd name="T25" fmla="*/ 31 h 36"/>
                  <a:gd name="T26" fmla="*/ 14 w 42"/>
                  <a:gd name="T27" fmla="*/ 31 h 36"/>
                  <a:gd name="T28" fmla="*/ 6 w 42"/>
                  <a:gd name="T29" fmla="*/ 24 h 36"/>
                  <a:gd name="T30" fmla="*/ 1 w 42"/>
                  <a:gd name="T31" fmla="*/ 18 h 36"/>
                  <a:gd name="T32" fmla="*/ 0 w 42"/>
                  <a:gd name="T33" fmla="*/ 11 h 36"/>
                  <a:gd name="T34" fmla="*/ 0 w 42"/>
                  <a:gd name="T35" fmla="*/ 8 h 36"/>
                  <a:gd name="T36" fmla="*/ 0 w 42"/>
                  <a:gd name="T37" fmla="*/ 5 h 36"/>
                  <a:gd name="T38" fmla="*/ 0 w 42"/>
                  <a:gd name="T39" fmla="*/ 5 h 36"/>
                  <a:gd name="T40" fmla="*/ 1 w 42"/>
                  <a:gd name="T41" fmla="*/ 3 h 36"/>
                  <a:gd name="T42" fmla="*/ 4 w 42"/>
                  <a:gd name="T43" fmla="*/ 2 h 36"/>
                  <a:gd name="T44" fmla="*/ 11 w 42"/>
                  <a:gd name="T45" fmla="*/ 0 h 36"/>
                  <a:gd name="T46" fmla="*/ 20 w 42"/>
                  <a:gd name="T47" fmla="*/ 2 h 36"/>
                  <a:gd name="T48" fmla="*/ 28 w 42"/>
                  <a:gd name="T49" fmla="*/ 5 h 36"/>
                  <a:gd name="T50" fmla="*/ 28 w 42"/>
                  <a:gd name="T51" fmla="*/ 5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36"/>
                  <a:gd name="T80" fmla="*/ 42 w 42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36">
                    <a:moveTo>
                      <a:pt x="28" y="5"/>
                    </a:moveTo>
                    <a:lnTo>
                      <a:pt x="28" y="5"/>
                    </a:lnTo>
                    <a:lnTo>
                      <a:pt x="35" y="11"/>
                    </a:lnTo>
                    <a:lnTo>
                      <a:pt x="40" y="18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2" y="29"/>
                    </a:lnTo>
                    <a:lnTo>
                      <a:pt x="40" y="33"/>
                    </a:lnTo>
                    <a:lnTo>
                      <a:pt x="37" y="34"/>
                    </a:lnTo>
                    <a:lnTo>
                      <a:pt x="31" y="36"/>
                    </a:lnTo>
                    <a:lnTo>
                      <a:pt x="23" y="34"/>
                    </a:lnTo>
                    <a:lnTo>
                      <a:pt x="14" y="31"/>
                    </a:lnTo>
                    <a:lnTo>
                      <a:pt x="6" y="24"/>
                    </a:lnTo>
                    <a:lnTo>
                      <a:pt x="1" y="18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11" y="0"/>
                    </a:lnTo>
                    <a:lnTo>
                      <a:pt x="20" y="2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F7D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3" name="Freeform 167"/>
              <p:cNvSpPr>
                <a:spLocks/>
              </p:cNvSpPr>
              <p:nvPr/>
            </p:nvSpPr>
            <p:spPr bwMode="auto">
              <a:xfrm rot="267133">
                <a:off x="7166" y="15544"/>
                <a:ext cx="41" cy="32"/>
              </a:xfrm>
              <a:custGeom>
                <a:avLst/>
                <a:gdLst>
                  <a:gd name="T0" fmla="*/ 27 w 41"/>
                  <a:gd name="T1" fmla="*/ 5 h 32"/>
                  <a:gd name="T2" fmla="*/ 27 w 41"/>
                  <a:gd name="T3" fmla="*/ 5 h 32"/>
                  <a:gd name="T4" fmla="*/ 33 w 41"/>
                  <a:gd name="T5" fmla="*/ 9 h 32"/>
                  <a:gd name="T6" fmla="*/ 37 w 41"/>
                  <a:gd name="T7" fmla="*/ 16 h 32"/>
                  <a:gd name="T8" fmla="*/ 41 w 41"/>
                  <a:gd name="T9" fmla="*/ 22 h 32"/>
                  <a:gd name="T10" fmla="*/ 39 w 41"/>
                  <a:gd name="T11" fmla="*/ 27 h 32"/>
                  <a:gd name="T12" fmla="*/ 39 w 41"/>
                  <a:gd name="T13" fmla="*/ 27 h 32"/>
                  <a:gd name="T14" fmla="*/ 34 w 41"/>
                  <a:gd name="T15" fmla="*/ 31 h 32"/>
                  <a:gd name="T16" fmla="*/ 28 w 41"/>
                  <a:gd name="T17" fmla="*/ 32 h 32"/>
                  <a:gd name="T18" fmla="*/ 22 w 41"/>
                  <a:gd name="T19" fmla="*/ 31 h 32"/>
                  <a:gd name="T20" fmla="*/ 14 w 41"/>
                  <a:gd name="T21" fmla="*/ 27 h 32"/>
                  <a:gd name="T22" fmla="*/ 14 w 41"/>
                  <a:gd name="T23" fmla="*/ 27 h 32"/>
                  <a:gd name="T24" fmla="*/ 7 w 41"/>
                  <a:gd name="T25" fmla="*/ 22 h 32"/>
                  <a:gd name="T26" fmla="*/ 2 w 41"/>
                  <a:gd name="T27" fmla="*/ 16 h 32"/>
                  <a:gd name="T28" fmla="*/ 0 w 41"/>
                  <a:gd name="T29" fmla="*/ 9 h 32"/>
                  <a:gd name="T30" fmla="*/ 0 w 41"/>
                  <a:gd name="T31" fmla="*/ 5 h 32"/>
                  <a:gd name="T32" fmla="*/ 0 w 41"/>
                  <a:gd name="T33" fmla="*/ 5 h 32"/>
                  <a:gd name="T34" fmla="*/ 5 w 41"/>
                  <a:gd name="T35" fmla="*/ 0 h 32"/>
                  <a:gd name="T36" fmla="*/ 11 w 41"/>
                  <a:gd name="T37" fmla="*/ 0 h 32"/>
                  <a:gd name="T38" fmla="*/ 19 w 41"/>
                  <a:gd name="T39" fmla="*/ 0 h 32"/>
                  <a:gd name="T40" fmla="*/ 27 w 41"/>
                  <a:gd name="T41" fmla="*/ 5 h 32"/>
                  <a:gd name="T42" fmla="*/ 27 w 41"/>
                  <a:gd name="T43" fmla="*/ 5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"/>
                  <a:gd name="T67" fmla="*/ 0 h 32"/>
                  <a:gd name="T68" fmla="*/ 41 w 41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" h="32">
                    <a:moveTo>
                      <a:pt x="27" y="5"/>
                    </a:moveTo>
                    <a:lnTo>
                      <a:pt x="27" y="5"/>
                    </a:lnTo>
                    <a:lnTo>
                      <a:pt x="33" y="9"/>
                    </a:lnTo>
                    <a:lnTo>
                      <a:pt x="37" y="16"/>
                    </a:lnTo>
                    <a:lnTo>
                      <a:pt x="41" y="22"/>
                    </a:lnTo>
                    <a:lnTo>
                      <a:pt x="39" y="27"/>
                    </a:lnTo>
                    <a:lnTo>
                      <a:pt x="34" y="31"/>
                    </a:lnTo>
                    <a:lnTo>
                      <a:pt x="28" y="32"/>
                    </a:lnTo>
                    <a:lnTo>
                      <a:pt x="22" y="31"/>
                    </a:lnTo>
                    <a:lnTo>
                      <a:pt x="14" y="27"/>
                    </a:lnTo>
                    <a:lnTo>
                      <a:pt x="7" y="22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rgbClr val="F7D9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4" name="Freeform 168"/>
              <p:cNvSpPr>
                <a:spLocks/>
              </p:cNvSpPr>
              <p:nvPr/>
            </p:nvSpPr>
            <p:spPr bwMode="auto">
              <a:xfrm rot="267133">
                <a:off x="7170" y="15038"/>
                <a:ext cx="34" cy="36"/>
              </a:xfrm>
              <a:custGeom>
                <a:avLst/>
                <a:gdLst>
                  <a:gd name="T0" fmla="*/ 34 w 34"/>
                  <a:gd name="T1" fmla="*/ 18 h 36"/>
                  <a:gd name="T2" fmla="*/ 34 w 34"/>
                  <a:gd name="T3" fmla="*/ 18 h 36"/>
                  <a:gd name="T4" fmla="*/ 32 w 34"/>
                  <a:gd name="T5" fmla="*/ 25 h 36"/>
                  <a:gd name="T6" fmla="*/ 29 w 34"/>
                  <a:gd name="T7" fmla="*/ 30 h 36"/>
                  <a:gd name="T8" fmla="*/ 23 w 34"/>
                  <a:gd name="T9" fmla="*/ 35 h 36"/>
                  <a:gd name="T10" fmla="*/ 17 w 34"/>
                  <a:gd name="T11" fmla="*/ 36 h 36"/>
                  <a:gd name="T12" fmla="*/ 17 w 34"/>
                  <a:gd name="T13" fmla="*/ 36 h 36"/>
                  <a:gd name="T14" fmla="*/ 9 w 34"/>
                  <a:gd name="T15" fmla="*/ 35 h 36"/>
                  <a:gd name="T16" fmla="*/ 4 w 34"/>
                  <a:gd name="T17" fmla="*/ 30 h 36"/>
                  <a:gd name="T18" fmla="*/ 0 w 34"/>
                  <a:gd name="T19" fmla="*/ 25 h 36"/>
                  <a:gd name="T20" fmla="*/ 0 w 34"/>
                  <a:gd name="T21" fmla="*/ 18 h 36"/>
                  <a:gd name="T22" fmla="*/ 0 w 34"/>
                  <a:gd name="T23" fmla="*/ 18 h 36"/>
                  <a:gd name="T24" fmla="*/ 0 w 34"/>
                  <a:gd name="T25" fmla="*/ 10 h 36"/>
                  <a:gd name="T26" fmla="*/ 4 w 34"/>
                  <a:gd name="T27" fmla="*/ 5 h 36"/>
                  <a:gd name="T28" fmla="*/ 9 w 34"/>
                  <a:gd name="T29" fmla="*/ 0 h 36"/>
                  <a:gd name="T30" fmla="*/ 17 w 34"/>
                  <a:gd name="T31" fmla="*/ 0 h 36"/>
                  <a:gd name="T32" fmla="*/ 17 w 34"/>
                  <a:gd name="T33" fmla="*/ 0 h 36"/>
                  <a:gd name="T34" fmla="*/ 23 w 34"/>
                  <a:gd name="T35" fmla="*/ 0 h 36"/>
                  <a:gd name="T36" fmla="*/ 29 w 34"/>
                  <a:gd name="T37" fmla="*/ 5 h 36"/>
                  <a:gd name="T38" fmla="*/ 32 w 34"/>
                  <a:gd name="T39" fmla="*/ 10 h 36"/>
                  <a:gd name="T40" fmla="*/ 34 w 34"/>
                  <a:gd name="T41" fmla="*/ 18 h 36"/>
                  <a:gd name="T42" fmla="*/ 34 w 34"/>
                  <a:gd name="T43" fmla="*/ 18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"/>
                  <a:gd name="T67" fmla="*/ 0 h 36"/>
                  <a:gd name="T68" fmla="*/ 34 w 34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" h="36">
                    <a:moveTo>
                      <a:pt x="34" y="18"/>
                    </a:moveTo>
                    <a:lnTo>
                      <a:pt x="34" y="18"/>
                    </a:lnTo>
                    <a:lnTo>
                      <a:pt x="32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9" y="35"/>
                    </a:lnTo>
                    <a:lnTo>
                      <a:pt x="4" y="30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5"/>
                    </a:lnTo>
                    <a:lnTo>
                      <a:pt x="32" y="10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A1D9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5" name="Freeform 169"/>
              <p:cNvSpPr>
                <a:spLocks/>
              </p:cNvSpPr>
              <p:nvPr/>
            </p:nvSpPr>
            <p:spPr bwMode="auto">
              <a:xfrm rot="267133">
                <a:off x="7169" y="15096"/>
                <a:ext cx="20" cy="21"/>
              </a:xfrm>
              <a:custGeom>
                <a:avLst/>
                <a:gdLst>
                  <a:gd name="T0" fmla="*/ 20 w 20"/>
                  <a:gd name="T1" fmla="*/ 11 h 21"/>
                  <a:gd name="T2" fmla="*/ 20 w 20"/>
                  <a:gd name="T3" fmla="*/ 11 h 21"/>
                  <a:gd name="T4" fmla="*/ 20 w 20"/>
                  <a:gd name="T5" fmla="*/ 15 h 21"/>
                  <a:gd name="T6" fmla="*/ 17 w 20"/>
                  <a:gd name="T7" fmla="*/ 20 h 21"/>
                  <a:gd name="T8" fmla="*/ 14 w 20"/>
                  <a:gd name="T9" fmla="*/ 21 h 21"/>
                  <a:gd name="T10" fmla="*/ 9 w 20"/>
                  <a:gd name="T11" fmla="*/ 21 h 21"/>
                  <a:gd name="T12" fmla="*/ 9 w 20"/>
                  <a:gd name="T13" fmla="*/ 21 h 21"/>
                  <a:gd name="T14" fmla="*/ 6 w 20"/>
                  <a:gd name="T15" fmla="*/ 21 h 21"/>
                  <a:gd name="T16" fmla="*/ 3 w 20"/>
                  <a:gd name="T17" fmla="*/ 20 h 21"/>
                  <a:gd name="T18" fmla="*/ 0 w 20"/>
                  <a:gd name="T19" fmla="*/ 15 h 21"/>
                  <a:gd name="T20" fmla="*/ 0 w 20"/>
                  <a:gd name="T21" fmla="*/ 11 h 21"/>
                  <a:gd name="T22" fmla="*/ 0 w 20"/>
                  <a:gd name="T23" fmla="*/ 11 h 21"/>
                  <a:gd name="T24" fmla="*/ 0 w 20"/>
                  <a:gd name="T25" fmla="*/ 7 h 21"/>
                  <a:gd name="T26" fmla="*/ 3 w 20"/>
                  <a:gd name="T27" fmla="*/ 3 h 21"/>
                  <a:gd name="T28" fmla="*/ 6 w 20"/>
                  <a:gd name="T29" fmla="*/ 2 h 21"/>
                  <a:gd name="T30" fmla="*/ 9 w 20"/>
                  <a:gd name="T31" fmla="*/ 0 h 21"/>
                  <a:gd name="T32" fmla="*/ 9 w 20"/>
                  <a:gd name="T33" fmla="*/ 0 h 21"/>
                  <a:gd name="T34" fmla="*/ 14 w 20"/>
                  <a:gd name="T35" fmla="*/ 2 h 21"/>
                  <a:gd name="T36" fmla="*/ 17 w 20"/>
                  <a:gd name="T37" fmla="*/ 3 h 21"/>
                  <a:gd name="T38" fmla="*/ 20 w 20"/>
                  <a:gd name="T39" fmla="*/ 7 h 21"/>
                  <a:gd name="T40" fmla="*/ 20 w 20"/>
                  <a:gd name="T41" fmla="*/ 11 h 21"/>
                  <a:gd name="T42" fmla="*/ 20 w 20"/>
                  <a:gd name="T43" fmla="*/ 11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21"/>
                  <a:gd name="T68" fmla="*/ 20 w 20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21">
                    <a:moveTo>
                      <a:pt x="20" y="11"/>
                    </a:moveTo>
                    <a:lnTo>
                      <a:pt x="20" y="11"/>
                    </a:lnTo>
                    <a:lnTo>
                      <a:pt x="20" y="15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20" y="7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A1D9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6" name="Freeform 170"/>
              <p:cNvSpPr>
                <a:spLocks/>
              </p:cNvSpPr>
              <p:nvPr/>
            </p:nvSpPr>
            <p:spPr bwMode="auto">
              <a:xfrm rot="267133">
                <a:off x="7167" y="15137"/>
                <a:ext cx="14" cy="13"/>
              </a:xfrm>
              <a:custGeom>
                <a:avLst/>
                <a:gdLst>
                  <a:gd name="T0" fmla="*/ 14 w 14"/>
                  <a:gd name="T1" fmla="*/ 6 h 13"/>
                  <a:gd name="T2" fmla="*/ 14 w 14"/>
                  <a:gd name="T3" fmla="*/ 6 h 13"/>
                  <a:gd name="T4" fmla="*/ 13 w 14"/>
                  <a:gd name="T5" fmla="*/ 9 h 13"/>
                  <a:gd name="T6" fmla="*/ 13 w 14"/>
                  <a:gd name="T7" fmla="*/ 11 h 13"/>
                  <a:gd name="T8" fmla="*/ 10 w 14"/>
                  <a:gd name="T9" fmla="*/ 13 h 13"/>
                  <a:gd name="T10" fmla="*/ 7 w 14"/>
                  <a:gd name="T11" fmla="*/ 13 h 13"/>
                  <a:gd name="T12" fmla="*/ 7 w 14"/>
                  <a:gd name="T13" fmla="*/ 13 h 13"/>
                  <a:gd name="T14" fmla="*/ 5 w 14"/>
                  <a:gd name="T15" fmla="*/ 13 h 13"/>
                  <a:gd name="T16" fmla="*/ 2 w 14"/>
                  <a:gd name="T17" fmla="*/ 11 h 13"/>
                  <a:gd name="T18" fmla="*/ 0 w 14"/>
                  <a:gd name="T19" fmla="*/ 9 h 13"/>
                  <a:gd name="T20" fmla="*/ 0 w 14"/>
                  <a:gd name="T21" fmla="*/ 6 h 13"/>
                  <a:gd name="T22" fmla="*/ 0 w 14"/>
                  <a:gd name="T23" fmla="*/ 6 h 13"/>
                  <a:gd name="T24" fmla="*/ 0 w 14"/>
                  <a:gd name="T25" fmla="*/ 3 h 13"/>
                  <a:gd name="T26" fmla="*/ 2 w 14"/>
                  <a:gd name="T27" fmla="*/ 1 h 13"/>
                  <a:gd name="T28" fmla="*/ 5 w 14"/>
                  <a:gd name="T29" fmla="*/ 0 h 13"/>
                  <a:gd name="T30" fmla="*/ 7 w 14"/>
                  <a:gd name="T31" fmla="*/ 0 h 13"/>
                  <a:gd name="T32" fmla="*/ 7 w 14"/>
                  <a:gd name="T33" fmla="*/ 0 h 13"/>
                  <a:gd name="T34" fmla="*/ 10 w 14"/>
                  <a:gd name="T35" fmla="*/ 0 h 13"/>
                  <a:gd name="T36" fmla="*/ 13 w 14"/>
                  <a:gd name="T37" fmla="*/ 1 h 13"/>
                  <a:gd name="T38" fmla="*/ 13 w 14"/>
                  <a:gd name="T39" fmla="*/ 3 h 13"/>
                  <a:gd name="T40" fmla="*/ 14 w 14"/>
                  <a:gd name="T41" fmla="*/ 6 h 13"/>
                  <a:gd name="T42" fmla="*/ 14 w 14"/>
                  <a:gd name="T43" fmla="*/ 6 h 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"/>
                  <a:gd name="T67" fmla="*/ 0 h 13"/>
                  <a:gd name="T68" fmla="*/ 14 w 14"/>
                  <a:gd name="T69" fmla="*/ 13 h 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" h="13">
                    <a:moveTo>
                      <a:pt x="14" y="6"/>
                    </a:moveTo>
                    <a:lnTo>
                      <a:pt x="14" y="6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0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A1D9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7" name="Freeform 171"/>
              <p:cNvSpPr>
                <a:spLocks/>
              </p:cNvSpPr>
              <p:nvPr/>
            </p:nvSpPr>
            <p:spPr bwMode="auto">
              <a:xfrm rot="267133">
                <a:off x="7251" y="15087"/>
                <a:ext cx="34" cy="36"/>
              </a:xfrm>
              <a:custGeom>
                <a:avLst/>
                <a:gdLst>
                  <a:gd name="T0" fmla="*/ 31 w 34"/>
                  <a:gd name="T1" fmla="*/ 27 h 36"/>
                  <a:gd name="T2" fmla="*/ 31 w 34"/>
                  <a:gd name="T3" fmla="*/ 27 h 36"/>
                  <a:gd name="T4" fmla="*/ 26 w 34"/>
                  <a:gd name="T5" fmla="*/ 32 h 36"/>
                  <a:gd name="T6" fmla="*/ 20 w 34"/>
                  <a:gd name="T7" fmla="*/ 36 h 36"/>
                  <a:gd name="T8" fmla="*/ 14 w 34"/>
                  <a:gd name="T9" fmla="*/ 36 h 36"/>
                  <a:gd name="T10" fmla="*/ 8 w 34"/>
                  <a:gd name="T11" fmla="*/ 32 h 36"/>
                  <a:gd name="T12" fmla="*/ 8 w 34"/>
                  <a:gd name="T13" fmla="*/ 32 h 36"/>
                  <a:gd name="T14" fmla="*/ 3 w 34"/>
                  <a:gd name="T15" fmla="*/ 27 h 36"/>
                  <a:gd name="T16" fmla="*/ 0 w 34"/>
                  <a:gd name="T17" fmla="*/ 21 h 36"/>
                  <a:gd name="T18" fmla="*/ 0 w 34"/>
                  <a:gd name="T19" fmla="*/ 14 h 36"/>
                  <a:gd name="T20" fmla="*/ 3 w 34"/>
                  <a:gd name="T21" fmla="*/ 8 h 36"/>
                  <a:gd name="T22" fmla="*/ 3 w 34"/>
                  <a:gd name="T23" fmla="*/ 8 h 36"/>
                  <a:gd name="T24" fmla="*/ 8 w 34"/>
                  <a:gd name="T25" fmla="*/ 3 h 36"/>
                  <a:gd name="T26" fmla="*/ 14 w 34"/>
                  <a:gd name="T27" fmla="*/ 0 h 36"/>
                  <a:gd name="T28" fmla="*/ 20 w 34"/>
                  <a:gd name="T29" fmla="*/ 0 h 36"/>
                  <a:gd name="T30" fmla="*/ 26 w 34"/>
                  <a:gd name="T31" fmla="*/ 3 h 36"/>
                  <a:gd name="T32" fmla="*/ 26 w 34"/>
                  <a:gd name="T33" fmla="*/ 3 h 36"/>
                  <a:gd name="T34" fmla="*/ 31 w 34"/>
                  <a:gd name="T35" fmla="*/ 8 h 36"/>
                  <a:gd name="T36" fmla="*/ 34 w 34"/>
                  <a:gd name="T37" fmla="*/ 14 h 36"/>
                  <a:gd name="T38" fmla="*/ 34 w 34"/>
                  <a:gd name="T39" fmla="*/ 21 h 36"/>
                  <a:gd name="T40" fmla="*/ 31 w 34"/>
                  <a:gd name="T41" fmla="*/ 27 h 36"/>
                  <a:gd name="T42" fmla="*/ 31 w 34"/>
                  <a:gd name="T43" fmla="*/ 27 h 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"/>
                  <a:gd name="T67" fmla="*/ 0 h 36"/>
                  <a:gd name="T68" fmla="*/ 34 w 34"/>
                  <a:gd name="T69" fmla="*/ 36 h 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" h="36">
                    <a:moveTo>
                      <a:pt x="31" y="27"/>
                    </a:moveTo>
                    <a:lnTo>
                      <a:pt x="31" y="27"/>
                    </a:lnTo>
                    <a:lnTo>
                      <a:pt x="26" y="32"/>
                    </a:lnTo>
                    <a:lnTo>
                      <a:pt x="20" y="36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3" y="27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3" y="8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3"/>
                    </a:lnTo>
                    <a:lnTo>
                      <a:pt x="31" y="8"/>
                    </a:lnTo>
                    <a:lnTo>
                      <a:pt x="34" y="14"/>
                    </a:lnTo>
                    <a:lnTo>
                      <a:pt x="34" y="21"/>
                    </a:lnTo>
                    <a:lnTo>
                      <a:pt x="31" y="27"/>
                    </a:lnTo>
                    <a:close/>
                  </a:path>
                </a:pathLst>
              </a:custGeom>
              <a:solidFill>
                <a:srgbClr val="A1D9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8" name="Freeform 172"/>
              <p:cNvSpPr>
                <a:spLocks/>
              </p:cNvSpPr>
              <p:nvPr/>
            </p:nvSpPr>
            <p:spPr bwMode="auto">
              <a:xfrm rot="267133">
                <a:off x="7225" y="15134"/>
                <a:ext cx="20" cy="21"/>
              </a:xfrm>
              <a:custGeom>
                <a:avLst/>
                <a:gdLst>
                  <a:gd name="T0" fmla="*/ 18 w 20"/>
                  <a:gd name="T1" fmla="*/ 16 h 21"/>
                  <a:gd name="T2" fmla="*/ 18 w 20"/>
                  <a:gd name="T3" fmla="*/ 16 h 21"/>
                  <a:gd name="T4" fmla="*/ 15 w 20"/>
                  <a:gd name="T5" fmla="*/ 19 h 21"/>
                  <a:gd name="T6" fmla="*/ 12 w 20"/>
                  <a:gd name="T7" fmla="*/ 21 h 21"/>
                  <a:gd name="T8" fmla="*/ 7 w 20"/>
                  <a:gd name="T9" fmla="*/ 21 h 21"/>
                  <a:gd name="T10" fmla="*/ 4 w 20"/>
                  <a:gd name="T11" fmla="*/ 19 h 21"/>
                  <a:gd name="T12" fmla="*/ 4 w 20"/>
                  <a:gd name="T13" fmla="*/ 19 h 21"/>
                  <a:gd name="T14" fmla="*/ 1 w 20"/>
                  <a:gd name="T15" fmla="*/ 16 h 21"/>
                  <a:gd name="T16" fmla="*/ 0 w 20"/>
                  <a:gd name="T17" fmla="*/ 13 h 21"/>
                  <a:gd name="T18" fmla="*/ 0 w 20"/>
                  <a:gd name="T19" fmla="*/ 9 h 21"/>
                  <a:gd name="T20" fmla="*/ 1 w 20"/>
                  <a:gd name="T21" fmla="*/ 4 h 21"/>
                  <a:gd name="T22" fmla="*/ 1 w 20"/>
                  <a:gd name="T23" fmla="*/ 4 h 21"/>
                  <a:gd name="T24" fmla="*/ 3 w 20"/>
                  <a:gd name="T25" fmla="*/ 1 h 21"/>
                  <a:gd name="T26" fmla="*/ 7 w 20"/>
                  <a:gd name="T27" fmla="*/ 0 h 21"/>
                  <a:gd name="T28" fmla="*/ 10 w 20"/>
                  <a:gd name="T29" fmla="*/ 0 h 21"/>
                  <a:gd name="T30" fmla="*/ 15 w 20"/>
                  <a:gd name="T31" fmla="*/ 1 h 21"/>
                  <a:gd name="T32" fmla="*/ 15 w 20"/>
                  <a:gd name="T33" fmla="*/ 1 h 21"/>
                  <a:gd name="T34" fmla="*/ 18 w 20"/>
                  <a:gd name="T35" fmla="*/ 4 h 21"/>
                  <a:gd name="T36" fmla="*/ 20 w 20"/>
                  <a:gd name="T37" fmla="*/ 8 h 21"/>
                  <a:gd name="T38" fmla="*/ 20 w 20"/>
                  <a:gd name="T39" fmla="*/ 13 h 21"/>
                  <a:gd name="T40" fmla="*/ 18 w 20"/>
                  <a:gd name="T41" fmla="*/ 16 h 21"/>
                  <a:gd name="T42" fmla="*/ 18 w 20"/>
                  <a:gd name="T43" fmla="*/ 16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21"/>
                  <a:gd name="T68" fmla="*/ 20 w 20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21">
                    <a:moveTo>
                      <a:pt x="18" y="16"/>
                    </a:moveTo>
                    <a:lnTo>
                      <a:pt x="18" y="16"/>
                    </a:lnTo>
                    <a:lnTo>
                      <a:pt x="15" y="19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4" y="19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1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20" y="13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A1D9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99" name="Freeform 173"/>
              <p:cNvSpPr>
                <a:spLocks/>
              </p:cNvSpPr>
              <p:nvPr/>
            </p:nvSpPr>
            <p:spPr bwMode="auto">
              <a:xfrm rot="267133">
                <a:off x="7206" y="15164"/>
                <a:ext cx="12" cy="15"/>
              </a:xfrm>
              <a:custGeom>
                <a:avLst/>
                <a:gdLst>
                  <a:gd name="T0" fmla="*/ 12 w 12"/>
                  <a:gd name="T1" fmla="*/ 11 h 15"/>
                  <a:gd name="T2" fmla="*/ 12 w 12"/>
                  <a:gd name="T3" fmla="*/ 11 h 15"/>
                  <a:gd name="T4" fmla="*/ 9 w 12"/>
                  <a:gd name="T5" fmla="*/ 13 h 15"/>
                  <a:gd name="T6" fmla="*/ 7 w 12"/>
                  <a:gd name="T7" fmla="*/ 15 h 15"/>
                  <a:gd name="T8" fmla="*/ 4 w 12"/>
                  <a:gd name="T9" fmla="*/ 15 h 15"/>
                  <a:gd name="T10" fmla="*/ 3 w 12"/>
                  <a:gd name="T11" fmla="*/ 13 h 15"/>
                  <a:gd name="T12" fmla="*/ 3 w 12"/>
                  <a:gd name="T13" fmla="*/ 13 h 15"/>
                  <a:gd name="T14" fmla="*/ 0 w 12"/>
                  <a:gd name="T15" fmla="*/ 11 h 15"/>
                  <a:gd name="T16" fmla="*/ 0 w 12"/>
                  <a:gd name="T17" fmla="*/ 10 h 15"/>
                  <a:gd name="T18" fmla="*/ 0 w 12"/>
                  <a:gd name="T19" fmla="*/ 7 h 15"/>
                  <a:gd name="T20" fmla="*/ 0 w 12"/>
                  <a:gd name="T21" fmla="*/ 3 h 15"/>
                  <a:gd name="T22" fmla="*/ 0 w 12"/>
                  <a:gd name="T23" fmla="*/ 3 h 15"/>
                  <a:gd name="T24" fmla="*/ 3 w 12"/>
                  <a:gd name="T25" fmla="*/ 2 h 15"/>
                  <a:gd name="T26" fmla="*/ 4 w 12"/>
                  <a:gd name="T27" fmla="*/ 0 h 15"/>
                  <a:gd name="T28" fmla="*/ 7 w 12"/>
                  <a:gd name="T29" fmla="*/ 0 h 15"/>
                  <a:gd name="T30" fmla="*/ 9 w 12"/>
                  <a:gd name="T31" fmla="*/ 2 h 15"/>
                  <a:gd name="T32" fmla="*/ 9 w 12"/>
                  <a:gd name="T33" fmla="*/ 2 h 15"/>
                  <a:gd name="T34" fmla="*/ 12 w 12"/>
                  <a:gd name="T35" fmla="*/ 3 h 15"/>
                  <a:gd name="T36" fmla="*/ 12 w 12"/>
                  <a:gd name="T37" fmla="*/ 7 h 15"/>
                  <a:gd name="T38" fmla="*/ 12 w 12"/>
                  <a:gd name="T39" fmla="*/ 8 h 15"/>
                  <a:gd name="T40" fmla="*/ 12 w 12"/>
                  <a:gd name="T41" fmla="*/ 11 h 15"/>
                  <a:gd name="T42" fmla="*/ 12 w 12"/>
                  <a:gd name="T43" fmla="*/ 11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"/>
                  <a:gd name="T67" fmla="*/ 0 h 15"/>
                  <a:gd name="T68" fmla="*/ 12 w 12"/>
                  <a:gd name="T69" fmla="*/ 15 h 1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" h="15">
                    <a:moveTo>
                      <a:pt x="12" y="11"/>
                    </a:moveTo>
                    <a:lnTo>
                      <a:pt x="12" y="11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1D9E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00" name="Freeform 174"/>
              <p:cNvSpPr>
                <a:spLocks/>
              </p:cNvSpPr>
              <p:nvPr/>
            </p:nvSpPr>
            <p:spPr bwMode="auto">
              <a:xfrm rot="267133">
                <a:off x="7172" y="15563"/>
                <a:ext cx="48" cy="56"/>
              </a:xfrm>
              <a:custGeom>
                <a:avLst/>
                <a:gdLst>
                  <a:gd name="T0" fmla="*/ 48 w 48"/>
                  <a:gd name="T1" fmla="*/ 53 h 56"/>
                  <a:gd name="T2" fmla="*/ 48 w 48"/>
                  <a:gd name="T3" fmla="*/ 53 h 56"/>
                  <a:gd name="T4" fmla="*/ 42 w 48"/>
                  <a:gd name="T5" fmla="*/ 56 h 56"/>
                  <a:gd name="T6" fmla="*/ 34 w 48"/>
                  <a:gd name="T7" fmla="*/ 56 h 56"/>
                  <a:gd name="T8" fmla="*/ 26 w 48"/>
                  <a:gd name="T9" fmla="*/ 55 h 56"/>
                  <a:gd name="T10" fmla="*/ 22 w 48"/>
                  <a:gd name="T11" fmla="*/ 53 h 56"/>
                  <a:gd name="T12" fmla="*/ 17 w 48"/>
                  <a:gd name="T13" fmla="*/ 50 h 56"/>
                  <a:gd name="T14" fmla="*/ 12 w 48"/>
                  <a:gd name="T15" fmla="*/ 45 h 56"/>
                  <a:gd name="T16" fmla="*/ 9 w 48"/>
                  <a:gd name="T17" fmla="*/ 40 h 56"/>
                  <a:gd name="T18" fmla="*/ 6 w 48"/>
                  <a:gd name="T19" fmla="*/ 32 h 56"/>
                  <a:gd name="T20" fmla="*/ 3 w 48"/>
                  <a:gd name="T21" fmla="*/ 24 h 56"/>
                  <a:gd name="T22" fmla="*/ 2 w 48"/>
                  <a:gd name="T23" fmla="*/ 13 h 56"/>
                  <a:gd name="T24" fmla="*/ 0 w 48"/>
                  <a:gd name="T25" fmla="*/ 0 h 56"/>
                  <a:gd name="T26" fmla="*/ 0 w 48"/>
                  <a:gd name="T27" fmla="*/ 0 h 56"/>
                  <a:gd name="T28" fmla="*/ 3 w 48"/>
                  <a:gd name="T29" fmla="*/ 8 h 56"/>
                  <a:gd name="T30" fmla="*/ 12 w 48"/>
                  <a:gd name="T31" fmla="*/ 24 h 56"/>
                  <a:gd name="T32" fmla="*/ 20 w 48"/>
                  <a:gd name="T33" fmla="*/ 34 h 56"/>
                  <a:gd name="T34" fmla="*/ 28 w 48"/>
                  <a:gd name="T35" fmla="*/ 43 h 56"/>
                  <a:gd name="T36" fmla="*/ 37 w 48"/>
                  <a:gd name="T37" fmla="*/ 50 h 56"/>
                  <a:gd name="T38" fmla="*/ 48 w 48"/>
                  <a:gd name="T39" fmla="*/ 53 h 56"/>
                  <a:gd name="T40" fmla="*/ 48 w 48"/>
                  <a:gd name="T41" fmla="*/ 53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56"/>
                  <a:gd name="T65" fmla="*/ 48 w 48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56">
                    <a:moveTo>
                      <a:pt x="48" y="53"/>
                    </a:moveTo>
                    <a:lnTo>
                      <a:pt x="48" y="53"/>
                    </a:lnTo>
                    <a:lnTo>
                      <a:pt x="42" y="56"/>
                    </a:lnTo>
                    <a:lnTo>
                      <a:pt x="34" y="56"/>
                    </a:lnTo>
                    <a:lnTo>
                      <a:pt x="26" y="55"/>
                    </a:lnTo>
                    <a:lnTo>
                      <a:pt x="22" y="53"/>
                    </a:lnTo>
                    <a:lnTo>
                      <a:pt x="17" y="50"/>
                    </a:lnTo>
                    <a:lnTo>
                      <a:pt x="12" y="45"/>
                    </a:lnTo>
                    <a:lnTo>
                      <a:pt x="9" y="40"/>
                    </a:lnTo>
                    <a:lnTo>
                      <a:pt x="6" y="32"/>
                    </a:lnTo>
                    <a:lnTo>
                      <a:pt x="3" y="24"/>
                    </a:lnTo>
                    <a:lnTo>
                      <a:pt x="2" y="13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12" y="24"/>
                    </a:lnTo>
                    <a:lnTo>
                      <a:pt x="20" y="34"/>
                    </a:lnTo>
                    <a:lnTo>
                      <a:pt x="28" y="43"/>
                    </a:lnTo>
                    <a:lnTo>
                      <a:pt x="37" y="50"/>
                    </a:lnTo>
                    <a:lnTo>
                      <a:pt x="48" y="53"/>
                    </a:lnTo>
                    <a:close/>
                  </a:path>
                </a:pathLst>
              </a:custGeom>
              <a:solidFill>
                <a:srgbClr val="FA610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6" name="Group 175"/>
            <p:cNvGrpSpPr>
              <a:grpSpLocks/>
            </p:cNvGrpSpPr>
            <p:nvPr/>
          </p:nvGrpSpPr>
          <p:grpSpPr bwMode="auto">
            <a:xfrm>
              <a:off x="7101" y="13554"/>
              <a:ext cx="561" cy="719"/>
              <a:chOff x="6682" y="12111"/>
              <a:chExt cx="561" cy="719"/>
            </a:xfrm>
          </p:grpSpPr>
          <p:sp>
            <p:nvSpPr>
              <p:cNvPr id="32787" name="Freeform 176"/>
              <p:cNvSpPr>
                <a:spLocks/>
              </p:cNvSpPr>
              <p:nvPr/>
            </p:nvSpPr>
            <p:spPr bwMode="auto">
              <a:xfrm>
                <a:off x="6689" y="12147"/>
                <a:ext cx="518" cy="545"/>
              </a:xfrm>
              <a:custGeom>
                <a:avLst/>
                <a:gdLst>
                  <a:gd name="T0" fmla="*/ 258 w 518"/>
                  <a:gd name="T1" fmla="*/ 0 h 545"/>
                  <a:gd name="T2" fmla="*/ 208 w 518"/>
                  <a:gd name="T3" fmla="*/ 5 h 545"/>
                  <a:gd name="T4" fmla="*/ 159 w 518"/>
                  <a:gd name="T5" fmla="*/ 22 h 545"/>
                  <a:gd name="T6" fmla="*/ 114 w 518"/>
                  <a:gd name="T7" fmla="*/ 47 h 545"/>
                  <a:gd name="T8" fmla="*/ 76 w 518"/>
                  <a:gd name="T9" fmla="*/ 79 h 545"/>
                  <a:gd name="T10" fmla="*/ 45 w 518"/>
                  <a:gd name="T11" fmla="*/ 121 h 545"/>
                  <a:gd name="T12" fmla="*/ 22 w 518"/>
                  <a:gd name="T13" fmla="*/ 168 h 545"/>
                  <a:gd name="T14" fmla="*/ 6 w 518"/>
                  <a:gd name="T15" fmla="*/ 218 h 545"/>
                  <a:gd name="T16" fmla="*/ 0 w 518"/>
                  <a:gd name="T17" fmla="*/ 272 h 545"/>
                  <a:gd name="T18" fmla="*/ 2 w 518"/>
                  <a:gd name="T19" fmla="*/ 301 h 545"/>
                  <a:gd name="T20" fmla="*/ 13 w 518"/>
                  <a:gd name="T21" fmla="*/ 353 h 545"/>
                  <a:gd name="T22" fmla="*/ 33 w 518"/>
                  <a:gd name="T23" fmla="*/ 402 h 545"/>
                  <a:gd name="T24" fmla="*/ 60 w 518"/>
                  <a:gd name="T25" fmla="*/ 445 h 545"/>
                  <a:gd name="T26" fmla="*/ 94 w 518"/>
                  <a:gd name="T27" fmla="*/ 483 h 545"/>
                  <a:gd name="T28" fmla="*/ 136 w 518"/>
                  <a:gd name="T29" fmla="*/ 512 h 545"/>
                  <a:gd name="T30" fmla="*/ 183 w 518"/>
                  <a:gd name="T31" fmla="*/ 534 h 545"/>
                  <a:gd name="T32" fmla="*/ 233 w 518"/>
                  <a:gd name="T33" fmla="*/ 545 h 545"/>
                  <a:gd name="T34" fmla="*/ 258 w 518"/>
                  <a:gd name="T35" fmla="*/ 545 h 545"/>
                  <a:gd name="T36" fmla="*/ 311 w 518"/>
                  <a:gd name="T37" fmla="*/ 539 h 545"/>
                  <a:gd name="T38" fmla="*/ 359 w 518"/>
                  <a:gd name="T39" fmla="*/ 525 h 545"/>
                  <a:gd name="T40" fmla="*/ 403 w 518"/>
                  <a:gd name="T41" fmla="*/ 499 h 545"/>
                  <a:gd name="T42" fmla="*/ 442 w 518"/>
                  <a:gd name="T43" fmla="*/ 465 h 545"/>
                  <a:gd name="T44" fmla="*/ 473 w 518"/>
                  <a:gd name="T45" fmla="*/ 426 h 545"/>
                  <a:gd name="T46" fmla="*/ 497 w 518"/>
                  <a:gd name="T47" fmla="*/ 379 h 545"/>
                  <a:gd name="T48" fmla="*/ 513 w 518"/>
                  <a:gd name="T49" fmla="*/ 328 h 545"/>
                  <a:gd name="T50" fmla="*/ 518 w 518"/>
                  <a:gd name="T51" fmla="*/ 272 h 545"/>
                  <a:gd name="T52" fmla="*/ 516 w 518"/>
                  <a:gd name="T53" fmla="*/ 245 h 545"/>
                  <a:gd name="T54" fmla="*/ 506 w 518"/>
                  <a:gd name="T55" fmla="*/ 191 h 545"/>
                  <a:gd name="T56" fmla="*/ 486 w 518"/>
                  <a:gd name="T57" fmla="*/ 142 h 545"/>
                  <a:gd name="T58" fmla="*/ 459 w 518"/>
                  <a:gd name="T59" fmla="*/ 99 h 545"/>
                  <a:gd name="T60" fmla="*/ 423 w 518"/>
                  <a:gd name="T61" fmla="*/ 63 h 545"/>
                  <a:gd name="T62" fmla="*/ 383 w 518"/>
                  <a:gd name="T63" fmla="*/ 33 h 545"/>
                  <a:gd name="T64" fmla="*/ 336 w 518"/>
                  <a:gd name="T65" fmla="*/ 13 h 545"/>
                  <a:gd name="T66" fmla="*/ 285 w 518"/>
                  <a:gd name="T67" fmla="*/ 2 h 545"/>
                  <a:gd name="T68" fmla="*/ 258 w 518"/>
                  <a:gd name="T69" fmla="*/ 0 h 5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8"/>
                  <a:gd name="T106" fmla="*/ 0 h 545"/>
                  <a:gd name="T107" fmla="*/ 518 w 518"/>
                  <a:gd name="T108" fmla="*/ 545 h 5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8" h="545">
                    <a:moveTo>
                      <a:pt x="258" y="0"/>
                    </a:moveTo>
                    <a:lnTo>
                      <a:pt x="258" y="0"/>
                    </a:lnTo>
                    <a:lnTo>
                      <a:pt x="233" y="2"/>
                    </a:lnTo>
                    <a:lnTo>
                      <a:pt x="208" y="5"/>
                    </a:lnTo>
                    <a:lnTo>
                      <a:pt x="183" y="13"/>
                    </a:lnTo>
                    <a:lnTo>
                      <a:pt x="159" y="22"/>
                    </a:lnTo>
                    <a:lnTo>
                      <a:pt x="136" y="33"/>
                    </a:lnTo>
                    <a:lnTo>
                      <a:pt x="114" y="47"/>
                    </a:lnTo>
                    <a:lnTo>
                      <a:pt x="94" y="63"/>
                    </a:lnTo>
                    <a:lnTo>
                      <a:pt x="76" y="79"/>
                    </a:lnTo>
                    <a:lnTo>
                      <a:pt x="60" y="99"/>
                    </a:lnTo>
                    <a:lnTo>
                      <a:pt x="45" y="121"/>
                    </a:lnTo>
                    <a:lnTo>
                      <a:pt x="33" y="142"/>
                    </a:lnTo>
                    <a:lnTo>
                      <a:pt x="22" y="168"/>
                    </a:lnTo>
                    <a:lnTo>
                      <a:pt x="13" y="191"/>
                    </a:lnTo>
                    <a:lnTo>
                      <a:pt x="6" y="218"/>
                    </a:lnTo>
                    <a:lnTo>
                      <a:pt x="2" y="245"/>
                    </a:lnTo>
                    <a:lnTo>
                      <a:pt x="0" y="272"/>
                    </a:lnTo>
                    <a:lnTo>
                      <a:pt x="2" y="301"/>
                    </a:lnTo>
                    <a:lnTo>
                      <a:pt x="6" y="328"/>
                    </a:lnTo>
                    <a:lnTo>
                      <a:pt x="13" y="353"/>
                    </a:lnTo>
                    <a:lnTo>
                      <a:pt x="22" y="379"/>
                    </a:lnTo>
                    <a:lnTo>
                      <a:pt x="33" y="402"/>
                    </a:lnTo>
                    <a:lnTo>
                      <a:pt x="45" y="426"/>
                    </a:lnTo>
                    <a:lnTo>
                      <a:pt x="60" y="445"/>
                    </a:lnTo>
                    <a:lnTo>
                      <a:pt x="76" y="465"/>
                    </a:lnTo>
                    <a:lnTo>
                      <a:pt x="94" y="483"/>
                    </a:lnTo>
                    <a:lnTo>
                      <a:pt x="114" y="499"/>
                    </a:lnTo>
                    <a:lnTo>
                      <a:pt x="136" y="512"/>
                    </a:lnTo>
                    <a:lnTo>
                      <a:pt x="159" y="525"/>
                    </a:lnTo>
                    <a:lnTo>
                      <a:pt x="183" y="534"/>
                    </a:lnTo>
                    <a:lnTo>
                      <a:pt x="208" y="539"/>
                    </a:lnTo>
                    <a:lnTo>
                      <a:pt x="233" y="545"/>
                    </a:lnTo>
                    <a:lnTo>
                      <a:pt x="258" y="545"/>
                    </a:lnTo>
                    <a:lnTo>
                      <a:pt x="285" y="545"/>
                    </a:lnTo>
                    <a:lnTo>
                      <a:pt x="311" y="539"/>
                    </a:lnTo>
                    <a:lnTo>
                      <a:pt x="336" y="534"/>
                    </a:lnTo>
                    <a:lnTo>
                      <a:pt x="359" y="525"/>
                    </a:lnTo>
                    <a:lnTo>
                      <a:pt x="383" y="512"/>
                    </a:lnTo>
                    <a:lnTo>
                      <a:pt x="403" y="499"/>
                    </a:lnTo>
                    <a:lnTo>
                      <a:pt x="423" y="483"/>
                    </a:lnTo>
                    <a:lnTo>
                      <a:pt x="442" y="465"/>
                    </a:lnTo>
                    <a:lnTo>
                      <a:pt x="459" y="445"/>
                    </a:lnTo>
                    <a:lnTo>
                      <a:pt x="473" y="426"/>
                    </a:lnTo>
                    <a:lnTo>
                      <a:pt x="486" y="402"/>
                    </a:lnTo>
                    <a:lnTo>
                      <a:pt x="497" y="379"/>
                    </a:lnTo>
                    <a:lnTo>
                      <a:pt x="506" y="353"/>
                    </a:lnTo>
                    <a:lnTo>
                      <a:pt x="513" y="328"/>
                    </a:lnTo>
                    <a:lnTo>
                      <a:pt x="516" y="301"/>
                    </a:lnTo>
                    <a:lnTo>
                      <a:pt x="518" y="272"/>
                    </a:lnTo>
                    <a:lnTo>
                      <a:pt x="516" y="245"/>
                    </a:lnTo>
                    <a:lnTo>
                      <a:pt x="513" y="218"/>
                    </a:lnTo>
                    <a:lnTo>
                      <a:pt x="506" y="191"/>
                    </a:lnTo>
                    <a:lnTo>
                      <a:pt x="497" y="168"/>
                    </a:lnTo>
                    <a:lnTo>
                      <a:pt x="486" y="142"/>
                    </a:lnTo>
                    <a:lnTo>
                      <a:pt x="473" y="121"/>
                    </a:lnTo>
                    <a:lnTo>
                      <a:pt x="459" y="99"/>
                    </a:lnTo>
                    <a:lnTo>
                      <a:pt x="442" y="79"/>
                    </a:lnTo>
                    <a:lnTo>
                      <a:pt x="423" y="63"/>
                    </a:lnTo>
                    <a:lnTo>
                      <a:pt x="403" y="47"/>
                    </a:lnTo>
                    <a:lnTo>
                      <a:pt x="383" y="33"/>
                    </a:lnTo>
                    <a:lnTo>
                      <a:pt x="359" y="22"/>
                    </a:lnTo>
                    <a:lnTo>
                      <a:pt x="336" y="13"/>
                    </a:lnTo>
                    <a:lnTo>
                      <a:pt x="311" y="5"/>
                    </a:lnTo>
                    <a:lnTo>
                      <a:pt x="285" y="2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177"/>
              <p:cNvSpPr>
                <a:spLocks/>
              </p:cNvSpPr>
              <p:nvPr/>
            </p:nvSpPr>
            <p:spPr bwMode="auto">
              <a:xfrm>
                <a:off x="6689" y="12145"/>
                <a:ext cx="520" cy="548"/>
              </a:xfrm>
              <a:custGeom>
                <a:avLst/>
                <a:gdLst>
                  <a:gd name="T0" fmla="*/ 260 w 520"/>
                  <a:gd name="T1" fmla="*/ 0 h 548"/>
                  <a:gd name="T2" fmla="*/ 208 w 520"/>
                  <a:gd name="T3" fmla="*/ 6 h 548"/>
                  <a:gd name="T4" fmla="*/ 159 w 520"/>
                  <a:gd name="T5" fmla="*/ 22 h 548"/>
                  <a:gd name="T6" fmla="*/ 116 w 520"/>
                  <a:gd name="T7" fmla="*/ 47 h 548"/>
                  <a:gd name="T8" fmla="*/ 76 w 520"/>
                  <a:gd name="T9" fmla="*/ 80 h 548"/>
                  <a:gd name="T10" fmla="*/ 45 w 520"/>
                  <a:gd name="T11" fmla="*/ 121 h 548"/>
                  <a:gd name="T12" fmla="*/ 20 w 520"/>
                  <a:gd name="T13" fmla="*/ 168 h 548"/>
                  <a:gd name="T14" fmla="*/ 6 w 520"/>
                  <a:gd name="T15" fmla="*/ 218 h 548"/>
                  <a:gd name="T16" fmla="*/ 0 w 520"/>
                  <a:gd name="T17" fmla="*/ 274 h 548"/>
                  <a:gd name="T18" fmla="*/ 2 w 520"/>
                  <a:gd name="T19" fmla="*/ 301 h 548"/>
                  <a:gd name="T20" fmla="*/ 13 w 520"/>
                  <a:gd name="T21" fmla="*/ 355 h 548"/>
                  <a:gd name="T22" fmla="*/ 31 w 520"/>
                  <a:gd name="T23" fmla="*/ 404 h 548"/>
                  <a:gd name="T24" fmla="*/ 60 w 520"/>
                  <a:gd name="T25" fmla="*/ 447 h 548"/>
                  <a:gd name="T26" fmla="*/ 94 w 520"/>
                  <a:gd name="T27" fmla="*/ 485 h 548"/>
                  <a:gd name="T28" fmla="*/ 136 w 520"/>
                  <a:gd name="T29" fmla="*/ 514 h 548"/>
                  <a:gd name="T30" fmla="*/ 183 w 520"/>
                  <a:gd name="T31" fmla="*/ 536 h 548"/>
                  <a:gd name="T32" fmla="*/ 233 w 520"/>
                  <a:gd name="T33" fmla="*/ 547 h 548"/>
                  <a:gd name="T34" fmla="*/ 260 w 520"/>
                  <a:gd name="T35" fmla="*/ 548 h 548"/>
                  <a:gd name="T36" fmla="*/ 312 w 520"/>
                  <a:gd name="T37" fmla="*/ 543 h 548"/>
                  <a:gd name="T38" fmla="*/ 361 w 520"/>
                  <a:gd name="T39" fmla="*/ 527 h 548"/>
                  <a:gd name="T40" fmla="*/ 405 w 520"/>
                  <a:gd name="T41" fmla="*/ 501 h 548"/>
                  <a:gd name="T42" fmla="*/ 444 w 520"/>
                  <a:gd name="T43" fmla="*/ 467 h 548"/>
                  <a:gd name="T44" fmla="*/ 475 w 520"/>
                  <a:gd name="T45" fmla="*/ 428 h 548"/>
                  <a:gd name="T46" fmla="*/ 500 w 520"/>
                  <a:gd name="T47" fmla="*/ 381 h 548"/>
                  <a:gd name="T48" fmla="*/ 515 w 520"/>
                  <a:gd name="T49" fmla="*/ 328 h 548"/>
                  <a:gd name="T50" fmla="*/ 520 w 520"/>
                  <a:gd name="T51" fmla="*/ 274 h 548"/>
                  <a:gd name="T52" fmla="*/ 518 w 520"/>
                  <a:gd name="T53" fmla="*/ 245 h 548"/>
                  <a:gd name="T54" fmla="*/ 507 w 520"/>
                  <a:gd name="T55" fmla="*/ 193 h 548"/>
                  <a:gd name="T56" fmla="*/ 488 w 520"/>
                  <a:gd name="T57" fmla="*/ 144 h 548"/>
                  <a:gd name="T58" fmla="*/ 461 w 520"/>
                  <a:gd name="T59" fmla="*/ 99 h 548"/>
                  <a:gd name="T60" fmla="*/ 424 w 520"/>
                  <a:gd name="T61" fmla="*/ 63 h 548"/>
                  <a:gd name="T62" fmla="*/ 383 w 520"/>
                  <a:gd name="T63" fmla="*/ 33 h 548"/>
                  <a:gd name="T64" fmla="*/ 338 w 520"/>
                  <a:gd name="T65" fmla="*/ 13 h 548"/>
                  <a:gd name="T66" fmla="*/ 287 w 520"/>
                  <a:gd name="T67" fmla="*/ 2 h 548"/>
                  <a:gd name="T68" fmla="*/ 260 w 520"/>
                  <a:gd name="T69" fmla="*/ 0 h 5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0"/>
                  <a:gd name="T106" fmla="*/ 0 h 548"/>
                  <a:gd name="T107" fmla="*/ 520 w 520"/>
                  <a:gd name="T108" fmla="*/ 548 h 5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0" h="548">
                    <a:moveTo>
                      <a:pt x="260" y="0"/>
                    </a:moveTo>
                    <a:lnTo>
                      <a:pt x="260" y="0"/>
                    </a:lnTo>
                    <a:lnTo>
                      <a:pt x="233" y="2"/>
                    </a:lnTo>
                    <a:lnTo>
                      <a:pt x="208" y="6"/>
                    </a:lnTo>
                    <a:lnTo>
                      <a:pt x="183" y="13"/>
                    </a:lnTo>
                    <a:lnTo>
                      <a:pt x="159" y="22"/>
                    </a:lnTo>
                    <a:lnTo>
                      <a:pt x="136" y="33"/>
                    </a:lnTo>
                    <a:lnTo>
                      <a:pt x="116" y="47"/>
                    </a:lnTo>
                    <a:lnTo>
                      <a:pt x="94" y="63"/>
                    </a:lnTo>
                    <a:lnTo>
                      <a:pt x="76" y="80"/>
                    </a:lnTo>
                    <a:lnTo>
                      <a:pt x="60" y="99"/>
                    </a:lnTo>
                    <a:lnTo>
                      <a:pt x="45" y="121"/>
                    </a:lnTo>
                    <a:lnTo>
                      <a:pt x="31" y="144"/>
                    </a:lnTo>
                    <a:lnTo>
                      <a:pt x="20" y="168"/>
                    </a:lnTo>
                    <a:lnTo>
                      <a:pt x="13" y="193"/>
                    </a:lnTo>
                    <a:lnTo>
                      <a:pt x="6" y="218"/>
                    </a:lnTo>
                    <a:lnTo>
                      <a:pt x="2" y="245"/>
                    </a:lnTo>
                    <a:lnTo>
                      <a:pt x="0" y="274"/>
                    </a:lnTo>
                    <a:lnTo>
                      <a:pt x="2" y="301"/>
                    </a:lnTo>
                    <a:lnTo>
                      <a:pt x="6" y="328"/>
                    </a:lnTo>
                    <a:lnTo>
                      <a:pt x="13" y="355"/>
                    </a:lnTo>
                    <a:lnTo>
                      <a:pt x="20" y="381"/>
                    </a:lnTo>
                    <a:lnTo>
                      <a:pt x="31" y="404"/>
                    </a:lnTo>
                    <a:lnTo>
                      <a:pt x="45" y="428"/>
                    </a:lnTo>
                    <a:lnTo>
                      <a:pt x="60" y="447"/>
                    </a:lnTo>
                    <a:lnTo>
                      <a:pt x="76" y="467"/>
                    </a:lnTo>
                    <a:lnTo>
                      <a:pt x="94" y="485"/>
                    </a:lnTo>
                    <a:lnTo>
                      <a:pt x="116" y="501"/>
                    </a:lnTo>
                    <a:lnTo>
                      <a:pt x="136" y="514"/>
                    </a:lnTo>
                    <a:lnTo>
                      <a:pt x="159" y="527"/>
                    </a:lnTo>
                    <a:lnTo>
                      <a:pt x="183" y="536"/>
                    </a:lnTo>
                    <a:lnTo>
                      <a:pt x="208" y="543"/>
                    </a:lnTo>
                    <a:lnTo>
                      <a:pt x="233" y="547"/>
                    </a:lnTo>
                    <a:lnTo>
                      <a:pt x="260" y="548"/>
                    </a:lnTo>
                    <a:lnTo>
                      <a:pt x="287" y="547"/>
                    </a:lnTo>
                    <a:lnTo>
                      <a:pt x="312" y="543"/>
                    </a:lnTo>
                    <a:lnTo>
                      <a:pt x="338" y="536"/>
                    </a:lnTo>
                    <a:lnTo>
                      <a:pt x="361" y="527"/>
                    </a:lnTo>
                    <a:lnTo>
                      <a:pt x="383" y="514"/>
                    </a:lnTo>
                    <a:lnTo>
                      <a:pt x="405" y="501"/>
                    </a:lnTo>
                    <a:lnTo>
                      <a:pt x="424" y="485"/>
                    </a:lnTo>
                    <a:lnTo>
                      <a:pt x="444" y="467"/>
                    </a:lnTo>
                    <a:lnTo>
                      <a:pt x="461" y="447"/>
                    </a:lnTo>
                    <a:lnTo>
                      <a:pt x="475" y="428"/>
                    </a:lnTo>
                    <a:lnTo>
                      <a:pt x="488" y="404"/>
                    </a:lnTo>
                    <a:lnTo>
                      <a:pt x="500" y="381"/>
                    </a:lnTo>
                    <a:lnTo>
                      <a:pt x="507" y="355"/>
                    </a:lnTo>
                    <a:lnTo>
                      <a:pt x="515" y="328"/>
                    </a:lnTo>
                    <a:lnTo>
                      <a:pt x="518" y="301"/>
                    </a:lnTo>
                    <a:lnTo>
                      <a:pt x="520" y="274"/>
                    </a:lnTo>
                    <a:lnTo>
                      <a:pt x="518" y="245"/>
                    </a:lnTo>
                    <a:lnTo>
                      <a:pt x="515" y="218"/>
                    </a:lnTo>
                    <a:lnTo>
                      <a:pt x="507" y="193"/>
                    </a:lnTo>
                    <a:lnTo>
                      <a:pt x="500" y="168"/>
                    </a:lnTo>
                    <a:lnTo>
                      <a:pt x="488" y="144"/>
                    </a:lnTo>
                    <a:lnTo>
                      <a:pt x="475" y="121"/>
                    </a:lnTo>
                    <a:lnTo>
                      <a:pt x="461" y="99"/>
                    </a:lnTo>
                    <a:lnTo>
                      <a:pt x="444" y="80"/>
                    </a:lnTo>
                    <a:lnTo>
                      <a:pt x="424" y="63"/>
                    </a:lnTo>
                    <a:lnTo>
                      <a:pt x="405" y="47"/>
                    </a:lnTo>
                    <a:lnTo>
                      <a:pt x="383" y="33"/>
                    </a:lnTo>
                    <a:lnTo>
                      <a:pt x="361" y="22"/>
                    </a:lnTo>
                    <a:lnTo>
                      <a:pt x="338" y="13"/>
                    </a:lnTo>
                    <a:lnTo>
                      <a:pt x="312" y="6"/>
                    </a:lnTo>
                    <a:lnTo>
                      <a:pt x="287" y="2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9" name="Freeform 178"/>
              <p:cNvSpPr>
                <a:spLocks/>
              </p:cNvSpPr>
              <p:nvPr/>
            </p:nvSpPr>
            <p:spPr bwMode="auto">
              <a:xfrm>
                <a:off x="6689" y="12143"/>
                <a:ext cx="522" cy="550"/>
              </a:xfrm>
              <a:custGeom>
                <a:avLst/>
                <a:gdLst>
                  <a:gd name="T0" fmla="*/ 260 w 522"/>
                  <a:gd name="T1" fmla="*/ 0 h 550"/>
                  <a:gd name="T2" fmla="*/ 208 w 522"/>
                  <a:gd name="T3" fmla="*/ 6 h 550"/>
                  <a:gd name="T4" fmla="*/ 159 w 522"/>
                  <a:gd name="T5" fmla="*/ 22 h 550"/>
                  <a:gd name="T6" fmla="*/ 116 w 522"/>
                  <a:gd name="T7" fmla="*/ 47 h 550"/>
                  <a:gd name="T8" fmla="*/ 76 w 522"/>
                  <a:gd name="T9" fmla="*/ 82 h 550"/>
                  <a:gd name="T10" fmla="*/ 45 w 522"/>
                  <a:gd name="T11" fmla="*/ 121 h 550"/>
                  <a:gd name="T12" fmla="*/ 20 w 522"/>
                  <a:gd name="T13" fmla="*/ 168 h 550"/>
                  <a:gd name="T14" fmla="*/ 6 w 522"/>
                  <a:gd name="T15" fmla="*/ 220 h 550"/>
                  <a:gd name="T16" fmla="*/ 0 w 522"/>
                  <a:gd name="T17" fmla="*/ 275 h 550"/>
                  <a:gd name="T18" fmla="*/ 2 w 522"/>
                  <a:gd name="T19" fmla="*/ 303 h 550"/>
                  <a:gd name="T20" fmla="*/ 11 w 522"/>
                  <a:gd name="T21" fmla="*/ 357 h 550"/>
                  <a:gd name="T22" fmla="*/ 31 w 522"/>
                  <a:gd name="T23" fmla="*/ 406 h 550"/>
                  <a:gd name="T24" fmla="*/ 60 w 522"/>
                  <a:gd name="T25" fmla="*/ 449 h 550"/>
                  <a:gd name="T26" fmla="*/ 96 w 522"/>
                  <a:gd name="T27" fmla="*/ 487 h 550"/>
                  <a:gd name="T28" fmla="*/ 137 w 522"/>
                  <a:gd name="T29" fmla="*/ 518 h 550"/>
                  <a:gd name="T30" fmla="*/ 184 w 522"/>
                  <a:gd name="T31" fmla="*/ 538 h 550"/>
                  <a:gd name="T32" fmla="*/ 235 w 522"/>
                  <a:gd name="T33" fmla="*/ 549 h 550"/>
                  <a:gd name="T34" fmla="*/ 260 w 522"/>
                  <a:gd name="T35" fmla="*/ 550 h 550"/>
                  <a:gd name="T36" fmla="*/ 314 w 522"/>
                  <a:gd name="T37" fmla="*/ 545 h 550"/>
                  <a:gd name="T38" fmla="*/ 363 w 522"/>
                  <a:gd name="T39" fmla="*/ 529 h 550"/>
                  <a:gd name="T40" fmla="*/ 406 w 522"/>
                  <a:gd name="T41" fmla="*/ 503 h 550"/>
                  <a:gd name="T42" fmla="*/ 446 w 522"/>
                  <a:gd name="T43" fmla="*/ 469 h 550"/>
                  <a:gd name="T44" fmla="*/ 477 w 522"/>
                  <a:gd name="T45" fmla="*/ 430 h 550"/>
                  <a:gd name="T46" fmla="*/ 502 w 522"/>
                  <a:gd name="T47" fmla="*/ 383 h 550"/>
                  <a:gd name="T48" fmla="*/ 516 w 522"/>
                  <a:gd name="T49" fmla="*/ 330 h 550"/>
                  <a:gd name="T50" fmla="*/ 522 w 522"/>
                  <a:gd name="T51" fmla="*/ 275 h 550"/>
                  <a:gd name="T52" fmla="*/ 520 w 522"/>
                  <a:gd name="T53" fmla="*/ 247 h 550"/>
                  <a:gd name="T54" fmla="*/ 511 w 522"/>
                  <a:gd name="T55" fmla="*/ 193 h 550"/>
                  <a:gd name="T56" fmla="*/ 491 w 522"/>
                  <a:gd name="T57" fmla="*/ 145 h 550"/>
                  <a:gd name="T58" fmla="*/ 462 w 522"/>
                  <a:gd name="T59" fmla="*/ 100 h 550"/>
                  <a:gd name="T60" fmla="*/ 426 w 522"/>
                  <a:gd name="T61" fmla="*/ 64 h 550"/>
                  <a:gd name="T62" fmla="*/ 385 w 522"/>
                  <a:gd name="T63" fmla="*/ 33 h 550"/>
                  <a:gd name="T64" fmla="*/ 338 w 522"/>
                  <a:gd name="T65" fmla="*/ 13 h 550"/>
                  <a:gd name="T66" fmla="*/ 287 w 522"/>
                  <a:gd name="T67" fmla="*/ 2 h 550"/>
                  <a:gd name="T68" fmla="*/ 260 w 522"/>
                  <a:gd name="T69" fmla="*/ 0 h 5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2"/>
                  <a:gd name="T106" fmla="*/ 0 h 550"/>
                  <a:gd name="T107" fmla="*/ 522 w 522"/>
                  <a:gd name="T108" fmla="*/ 550 h 5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2" h="550">
                    <a:moveTo>
                      <a:pt x="260" y="0"/>
                    </a:moveTo>
                    <a:lnTo>
                      <a:pt x="260" y="0"/>
                    </a:lnTo>
                    <a:lnTo>
                      <a:pt x="235" y="2"/>
                    </a:lnTo>
                    <a:lnTo>
                      <a:pt x="208" y="6"/>
                    </a:lnTo>
                    <a:lnTo>
                      <a:pt x="184" y="13"/>
                    </a:lnTo>
                    <a:lnTo>
                      <a:pt x="159" y="22"/>
                    </a:lnTo>
                    <a:lnTo>
                      <a:pt x="137" y="33"/>
                    </a:lnTo>
                    <a:lnTo>
                      <a:pt x="116" y="47"/>
                    </a:lnTo>
                    <a:lnTo>
                      <a:pt x="96" y="64"/>
                    </a:lnTo>
                    <a:lnTo>
                      <a:pt x="76" y="82"/>
                    </a:lnTo>
                    <a:lnTo>
                      <a:pt x="60" y="100"/>
                    </a:lnTo>
                    <a:lnTo>
                      <a:pt x="45" y="121"/>
                    </a:lnTo>
                    <a:lnTo>
                      <a:pt x="31" y="145"/>
                    </a:lnTo>
                    <a:lnTo>
                      <a:pt x="20" y="168"/>
                    </a:lnTo>
                    <a:lnTo>
                      <a:pt x="11" y="193"/>
                    </a:lnTo>
                    <a:lnTo>
                      <a:pt x="6" y="220"/>
                    </a:lnTo>
                    <a:lnTo>
                      <a:pt x="2" y="247"/>
                    </a:lnTo>
                    <a:lnTo>
                      <a:pt x="0" y="275"/>
                    </a:lnTo>
                    <a:lnTo>
                      <a:pt x="2" y="303"/>
                    </a:lnTo>
                    <a:lnTo>
                      <a:pt x="6" y="330"/>
                    </a:lnTo>
                    <a:lnTo>
                      <a:pt x="11" y="357"/>
                    </a:lnTo>
                    <a:lnTo>
                      <a:pt x="20" y="383"/>
                    </a:lnTo>
                    <a:lnTo>
                      <a:pt x="31" y="406"/>
                    </a:lnTo>
                    <a:lnTo>
                      <a:pt x="45" y="430"/>
                    </a:lnTo>
                    <a:lnTo>
                      <a:pt x="60" y="449"/>
                    </a:lnTo>
                    <a:lnTo>
                      <a:pt x="76" y="469"/>
                    </a:lnTo>
                    <a:lnTo>
                      <a:pt x="96" y="487"/>
                    </a:lnTo>
                    <a:lnTo>
                      <a:pt x="116" y="503"/>
                    </a:lnTo>
                    <a:lnTo>
                      <a:pt x="137" y="518"/>
                    </a:lnTo>
                    <a:lnTo>
                      <a:pt x="159" y="529"/>
                    </a:lnTo>
                    <a:lnTo>
                      <a:pt x="184" y="538"/>
                    </a:lnTo>
                    <a:lnTo>
                      <a:pt x="208" y="545"/>
                    </a:lnTo>
                    <a:lnTo>
                      <a:pt x="235" y="549"/>
                    </a:lnTo>
                    <a:lnTo>
                      <a:pt x="260" y="550"/>
                    </a:lnTo>
                    <a:lnTo>
                      <a:pt x="287" y="549"/>
                    </a:lnTo>
                    <a:lnTo>
                      <a:pt x="314" y="545"/>
                    </a:lnTo>
                    <a:lnTo>
                      <a:pt x="338" y="538"/>
                    </a:lnTo>
                    <a:lnTo>
                      <a:pt x="363" y="529"/>
                    </a:lnTo>
                    <a:lnTo>
                      <a:pt x="385" y="518"/>
                    </a:lnTo>
                    <a:lnTo>
                      <a:pt x="406" y="503"/>
                    </a:lnTo>
                    <a:lnTo>
                      <a:pt x="426" y="487"/>
                    </a:lnTo>
                    <a:lnTo>
                      <a:pt x="446" y="469"/>
                    </a:lnTo>
                    <a:lnTo>
                      <a:pt x="462" y="449"/>
                    </a:lnTo>
                    <a:lnTo>
                      <a:pt x="477" y="430"/>
                    </a:lnTo>
                    <a:lnTo>
                      <a:pt x="491" y="406"/>
                    </a:lnTo>
                    <a:lnTo>
                      <a:pt x="502" y="383"/>
                    </a:lnTo>
                    <a:lnTo>
                      <a:pt x="511" y="357"/>
                    </a:lnTo>
                    <a:lnTo>
                      <a:pt x="516" y="330"/>
                    </a:lnTo>
                    <a:lnTo>
                      <a:pt x="520" y="303"/>
                    </a:lnTo>
                    <a:lnTo>
                      <a:pt x="522" y="275"/>
                    </a:lnTo>
                    <a:lnTo>
                      <a:pt x="520" y="247"/>
                    </a:lnTo>
                    <a:lnTo>
                      <a:pt x="516" y="220"/>
                    </a:lnTo>
                    <a:lnTo>
                      <a:pt x="511" y="193"/>
                    </a:lnTo>
                    <a:lnTo>
                      <a:pt x="502" y="168"/>
                    </a:lnTo>
                    <a:lnTo>
                      <a:pt x="491" y="145"/>
                    </a:lnTo>
                    <a:lnTo>
                      <a:pt x="477" y="121"/>
                    </a:lnTo>
                    <a:lnTo>
                      <a:pt x="462" y="100"/>
                    </a:lnTo>
                    <a:lnTo>
                      <a:pt x="446" y="82"/>
                    </a:lnTo>
                    <a:lnTo>
                      <a:pt x="426" y="64"/>
                    </a:lnTo>
                    <a:lnTo>
                      <a:pt x="406" y="47"/>
                    </a:lnTo>
                    <a:lnTo>
                      <a:pt x="385" y="33"/>
                    </a:lnTo>
                    <a:lnTo>
                      <a:pt x="363" y="22"/>
                    </a:lnTo>
                    <a:lnTo>
                      <a:pt x="338" y="13"/>
                    </a:lnTo>
                    <a:lnTo>
                      <a:pt x="314" y="6"/>
                    </a:lnTo>
                    <a:lnTo>
                      <a:pt x="287" y="2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0" name="Freeform 179"/>
              <p:cNvSpPr>
                <a:spLocks/>
              </p:cNvSpPr>
              <p:nvPr/>
            </p:nvSpPr>
            <p:spPr bwMode="auto">
              <a:xfrm>
                <a:off x="6689" y="12142"/>
                <a:ext cx="524" cy="551"/>
              </a:xfrm>
              <a:custGeom>
                <a:avLst/>
                <a:gdLst>
                  <a:gd name="T0" fmla="*/ 262 w 524"/>
                  <a:gd name="T1" fmla="*/ 0 h 551"/>
                  <a:gd name="T2" fmla="*/ 210 w 524"/>
                  <a:gd name="T3" fmla="*/ 5 h 551"/>
                  <a:gd name="T4" fmla="*/ 159 w 524"/>
                  <a:gd name="T5" fmla="*/ 21 h 551"/>
                  <a:gd name="T6" fmla="*/ 116 w 524"/>
                  <a:gd name="T7" fmla="*/ 47 h 551"/>
                  <a:gd name="T8" fmla="*/ 76 w 524"/>
                  <a:gd name="T9" fmla="*/ 81 h 551"/>
                  <a:gd name="T10" fmla="*/ 45 w 524"/>
                  <a:gd name="T11" fmla="*/ 120 h 551"/>
                  <a:gd name="T12" fmla="*/ 20 w 524"/>
                  <a:gd name="T13" fmla="*/ 167 h 551"/>
                  <a:gd name="T14" fmla="*/ 6 w 524"/>
                  <a:gd name="T15" fmla="*/ 220 h 551"/>
                  <a:gd name="T16" fmla="*/ 0 w 524"/>
                  <a:gd name="T17" fmla="*/ 276 h 551"/>
                  <a:gd name="T18" fmla="*/ 0 w 524"/>
                  <a:gd name="T19" fmla="*/ 304 h 551"/>
                  <a:gd name="T20" fmla="*/ 11 w 524"/>
                  <a:gd name="T21" fmla="*/ 358 h 551"/>
                  <a:gd name="T22" fmla="*/ 31 w 524"/>
                  <a:gd name="T23" fmla="*/ 407 h 551"/>
                  <a:gd name="T24" fmla="*/ 60 w 524"/>
                  <a:gd name="T25" fmla="*/ 450 h 551"/>
                  <a:gd name="T26" fmla="*/ 96 w 524"/>
                  <a:gd name="T27" fmla="*/ 488 h 551"/>
                  <a:gd name="T28" fmla="*/ 137 w 524"/>
                  <a:gd name="T29" fmla="*/ 519 h 551"/>
                  <a:gd name="T30" fmla="*/ 184 w 524"/>
                  <a:gd name="T31" fmla="*/ 539 h 551"/>
                  <a:gd name="T32" fmla="*/ 235 w 524"/>
                  <a:gd name="T33" fmla="*/ 551 h 551"/>
                  <a:gd name="T34" fmla="*/ 262 w 524"/>
                  <a:gd name="T35" fmla="*/ 551 h 551"/>
                  <a:gd name="T36" fmla="*/ 314 w 524"/>
                  <a:gd name="T37" fmla="*/ 546 h 551"/>
                  <a:gd name="T38" fmla="*/ 363 w 524"/>
                  <a:gd name="T39" fmla="*/ 530 h 551"/>
                  <a:gd name="T40" fmla="*/ 408 w 524"/>
                  <a:gd name="T41" fmla="*/ 504 h 551"/>
                  <a:gd name="T42" fmla="*/ 448 w 524"/>
                  <a:gd name="T43" fmla="*/ 470 h 551"/>
                  <a:gd name="T44" fmla="*/ 479 w 524"/>
                  <a:gd name="T45" fmla="*/ 431 h 551"/>
                  <a:gd name="T46" fmla="*/ 504 w 524"/>
                  <a:gd name="T47" fmla="*/ 384 h 551"/>
                  <a:gd name="T48" fmla="*/ 518 w 524"/>
                  <a:gd name="T49" fmla="*/ 331 h 551"/>
                  <a:gd name="T50" fmla="*/ 524 w 524"/>
                  <a:gd name="T51" fmla="*/ 276 h 551"/>
                  <a:gd name="T52" fmla="*/ 524 w 524"/>
                  <a:gd name="T53" fmla="*/ 247 h 551"/>
                  <a:gd name="T54" fmla="*/ 513 w 524"/>
                  <a:gd name="T55" fmla="*/ 193 h 551"/>
                  <a:gd name="T56" fmla="*/ 493 w 524"/>
                  <a:gd name="T57" fmla="*/ 144 h 551"/>
                  <a:gd name="T58" fmla="*/ 464 w 524"/>
                  <a:gd name="T59" fmla="*/ 101 h 551"/>
                  <a:gd name="T60" fmla="*/ 428 w 524"/>
                  <a:gd name="T61" fmla="*/ 63 h 551"/>
                  <a:gd name="T62" fmla="*/ 387 w 524"/>
                  <a:gd name="T63" fmla="*/ 32 h 551"/>
                  <a:gd name="T64" fmla="*/ 340 w 524"/>
                  <a:gd name="T65" fmla="*/ 12 h 551"/>
                  <a:gd name="T66" fmla="*/ 289 w 524"/>
                  <a:gd name="T67" fmla="*/ 0 h 551"/>
                  <a:gd name="T68" fmla="*/ 262 w 524"/>
                  <a:gd name="T69" fmla="*/ 0 h 5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4"/>
                  <a:gd name="T106" fmla="*/ 0 h 551"/>
                  <a:gd name="T107" fmla="*/ 524 w 524"/>
                  <a:gd name="T108" fmla="*/ 551 h 5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4" h="551">
                    <a:moveTo>
                      <a:pt x="262" y="0"/>
                    </a:moveTo>
                    <a:lnTo>
                      <a:pt x="262" y="0"/>
                    </a:lnTo>
                    <a:lnTo>
                      <a:pt x="235" y="0"/>
                    </a:lnTo>
                    <a:lnTo>
                      <a:pt x="210" y="5"/>
                    </a:lnTo>
                    <a:lnTo>
                      <a:pt x="184" y="12"/>
                    </a:lnTo>
                    <a:lnTo>
                      <a:pt x="159" y="21"/>
                    </a:lnTo>
                    <a:lnTo>
                      <a:pt x="137" y="32"/>
                    </a:lnTo>
                    <a:lnTo>
                      <a:pt x="116" y="47"/>
                    </a:lnTo>
                    <a:lnTo>
                      <a:pt x="96" y="63"/>
                    </a:lnTo>
                    <a:lnTo>
                      <a:pt x="76" y="81"/>
                    </a:lnTo>
                    <a:lnTo>
                      <a:pt x="60" y="101"/>
                    </a:lnTo>
                    <a:lnTo>
                      <a:pt x="45" y="120"/>
                    </a:lnTo>
                    <a:lnTo>
                      <a:pt x="31" y="144"/>
                    </a:lnTo>
                    <a:lnTo>
                      <a:pt x="20" y="167"/>
                    </a:lnTo>
                    <a:lnTo>
                      <a:pt x="11" y="193"/>
                    </a:lnTo>
                    <a:lnTo>
                      <a:pt x="6" y="220"/>
                    </a:lnTo>
                    <a:lnTo>
                      <a:pt x="0" y="247"/>
                    </a:lnTo>
                    <a:lnTo>
                      <a:pt x="0" y="276"/>
                    </a:lnTo>
                    <a:lnTo>
                      <a:pt x="0" y="304"/>
                    </a:lnTo>
                    <a:lnTo>
                      <a:pt x="6" y="331"/>
                    </a:lnTo>
                    <a:lnTo>
                      <a:pt x="11" y="358"/>
                    </a:lnTo>
                    <a:lnTo>
                      <a:pt x="20" y="384"/>
                    </a:lnTo>
                    <a:lnTo>
                      <a:pt x="31" y="407"/>
                    </a:lnTo>
                    <a:lnTo>
                      <a:pt x="45" y="431"/>
                    </a:lnTo>
                    <a:lnTo>
                      <a:pt x="60" y="450"/>
                    </a:lnTo>
                    <a:lnTo>
                      <a:pt x="76" y="470"/>
                    </a:lnTo>
                    <a:lnTo>
                      <a:pt x="96" y="488"/>
                    </a:lnTo>
                    <a:lnTo>
                      <a:pt x="116" y="504"/>
                    </a:lnTo>
                    <a:lnTo>
                      <a:pt x="137" y="519"/>
                    </a:lnTo>
                    <a:lnTo>
                      <a:pt x="159" y="530"/>
                    </a:lnTo>
                    <a:lnTo>
                      <a:pt x="184" y="539"/>
                    </a:lnTo>
                    <a:lnTo>
                      <a:pt x="210" y="546"/>
                    </a:lnTo>
                    <a:lnTo>
                      <a:pt x="235" y="551"/>
                    </a:lnTo>
                    <a:lnTo>
                      <a:pt x="262" y="551"/>
                    </a:lnTo>
                    <a:lnTo>
                      <a:pt x="289" y="551"/>
                    </a:lnTo>
                    <a:lnTo>
                      <a:pt x="314" y="546"/>
                    </a:lnTo>
                    <a:lnTo>
                      <a:pt x="340" y="539"/>
                    </a:lnTo>
                    <a:lnTo>
                      <a:pt x="363" y="530"/>
                    </a:lnTo>
                    <a:lnTo>
                      <a:pt x="387" y="519"/>
                    </a:lnTo>
                    <a:lnTo>
                      <a:pt x="408" y="504"/>
                    </a:lnTo>
                    <a:lnTo>
                      <a:pt x="428" y="488"/>
                    </a:lnTo>
                    <a:lnTo>
                      <a:pt x="448" y="470"/>
                    </a:lnTo>
                    <a:lnTo>
                      <a:pt x="464" y="450"/>
                    </a:lnTo>
                    <a:lnTo>
                      <a:pt x="479" y="431"/>
                    </a:lnTo>
                    <a:lnTo>
                      <a:pt x="493" y="407"/>
                    </a:lnTo>
                    <a:lnTo>
                      <a:pt x="504" y="384"/>
                    </a:lnTo>
                    <a:lnTo>
                      <a:pt x="513" y="358"/>
                    </a:lnTo>
                    <a:lnTo>
                      <a:pt x="518" y="331"/>
                    </a:lnTo>
                    <a:lnTo>
                      <a:pt x="524" y="304"/>
                    </a:lnTo>
                    <a:lnTo>
                      <a:pt x="524" y="276"/>
                    </a:lnTo>
                    <a:lnTo>
                      <a:pt x="524" y="247"/>
                    </a:lnTo>
                    <a:lnTo>
                      <a:pt x="518" y="220"/>
                    </a:lnTo>
                    <a:lnTo>
                      <a:pt x="513" y="193"/>
                    </a:lnTo>
                    <a:lnTo>
                      <a:pt x="504" y="167"/>
                    </a:lnTo>
                    <a:lnTo>
                      <a:pt x="493" y="144"/>
                    </a:lnTo>
                    <a:lnTo>
                      <a:pt x="479" y="120"/>
                    </a:lnTo>
                    <a:lnTo>
                      <a:pt x="464" y="101"/>
                    </a:lnTo>
                    <a:lnTo>
                      <a:pt x="448" y="81"/>
                    </a:lnTo>
                    <a:lnTo>
                      <a:pt x="428" y="63"/>
                    </a:lnTo>
                    <a:lnTo>
                      <a:pt x="408" y="47"/>
                    </a:lnTo>
                    <a:lnTo>
                      <a:pt x="387" y="32"/>
                    </a:lnTo>
                    <a:lnTo>
                      <a:pt x="363" y="21"/>
                    </a:lnTo>
                    <a:lnTo>
                      <a:pt x="340" y="12"/>
                    </a:lnTo>
                    <a:lnTo>
                      <a:pt x="314" y="5"/>
                    </a:lnTo>
                    <a:lnTo>
                      <a:pt x="289" y="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180"/>
              <p:cNvSpPr>
                <a:spLocks/>
              </p:cNvSpPr>
              <p:nvPr/>
            </p:nvSpPr>
            <p:spPr bwMode="auto">
              <a:xfrm>
                <a:off x="6687" y="12138"/>
                <a:ext cx="528" cy="557"/>
              </a:xfrm>
              <a:custGeom>
                <a:avLst/>
                <a:gdLst>
                  <a:gd name="T0" fmla="*/ 264 w 528"/>
                  <a:gd name="T1" fmla="*/ 0 h 557"/>
                  <a:gd name="T2" fmla="*/ 212 w 528"/>
                  <a:gd name="T3" fmla="*/ 7 h 557"/>
                  <a:gd name="T4" fmla="*/ 163 w 528"/>
                  <a:gd name="T5" fmla="*/ 23 h 557"/>
                  <a:gd name="T6" fmla="*/ 118 w 528"/>
                  <a:gd name="T7" fmla="*/ 49 h 557"/>
                  <a:gd name="T8" fmla="*/ 78 w 528"/>
                  <a:gd name="T9" fmla="*/ 83 h 557"/>
                  <a:gd name="T10" fmla="*/ 46 w 528"/>
                  <a:gd name="T11" fmla="*/ 123 h 557"/>
                  <a:gd name="T12" fmla="*/ 22 w 528"/>
                  <a:gd name="T13" fmla="*/ 171 h 557"/>
                  <a:gd name="T14" fmla="*/ 6 w 528"/>
                  <a:gd name="T15" fmla="*/ 224 h 557"/>
                  <a:gd name="T16" fmla="*/ 0 w 528"/>
                  <a:gd name="T17" fmla="*/ 280 h 557"/>
                  <a:gd name="T18" fmla="*/ 2 w 528"/>
                  <a:gd name="T19" fmla="*/ 307 h 557"/>
                  <a:gd name="T20" fmla="*/ 13 w 528"/>
                  <a:gd name="T21" fmla="*/ 361 h 557"/>
                  <a:gd name="T22" fmla="*/ 33 w 528"/>
                  <a:gd name="T23" fmla="*/ 411 h 557"/>
                  <a:gd name="T24" fmla="*/ 62 w 528"/>
                  <a:gd name="T25" fmla="*/ 456 h 557"/>
                  <a:gd name="T26" fmla="*/ 98 w 528"/>
                  <a:gd name="T27" fmla="*/ 492 h 557"/>
                  <a:gd name="T28" fmla="*/ 139 w 528"/>
                  <a:gd name="T29" fmla="*/ 523 h 557"/>
                  <a:gd name="T30" fmla="*/ 186 w 528"/>
                  <a:gd name="T31" fmla="*/ 545 h 557"/>
                  <a:gd name="T32" fmla="*/ 239 w 528"/>
                  <a:gd name="T33" fmla="*/ 555 h 557"/>
                  <a:gd name="T34" fmla="*/ 264 w 528"/>
                  <a:gd name="T35" fmla="*/ 557 h 557"/>
                  <a:gd name="T36" fmla="*/ 318 w 528"/>
                  <a:gd name="T37" fmla="*/ 552 h 557"/>
                  <a:gd name="T38" fmla="*/ 367 w 528"/>
                  <a:gd name="T39" fmla="*/ 536 h 557"/>
                  <a:gd name="T40" fmla="*/ 412 w 528"/>
                  <a:gd name="T41" fmla="*/ 508 h 557"/>
                  <a:gd name="T42" fmla="*/ 452 w 528"/>
                  <a:gd name="T43" fmla="*/ 474 h 557"/>
                  <a:gd name="T44" fmla="*/ 482 w 528"/>
                  <a:gd name="T45" fmla="*/ 435 h 557"/>
                  <a:gd name="T46" fmla="*/ 508 w 528"/>
                  <a:gd name="T47" fmla="*/ 386 h 557"/>
                  <a:gd name="T48" fmla="*/ 524 w 528"/>
                  <a:gd name="T49" fmla="*/ 335 h 557"/>
                  <a:gd name="T50" fmla="*/ 528 w 528"/>
                  <a:gd name="T51" fmla="*/ 280 h 557"/>
                  <a:gd name="T52" fmla="*/ 528 w 528"/>
                  <a:gd name="T53" fmla="*/ 251 h 557"/>
                  <a:gd name="T54" fmla="*/ 517 w 528"/>
                  <a:gd name="T55" fmla="*/ 197 h 557"/>
                  <a:gd name="T56" fmla="*/ 497 w 528"/>
                  <a:gd name="T57" fmla="*/ 146 h 557"/>
                  <a:gd name="T58" fmla="*/ 468 w 528"/>
                  <a:gd name="T59" fmla="*/ 103 h 557"/>
                  <a:gd name="T60" fmla="*/ 432 w 528"/>
                  <a:gd name="T61" fmla="*/ 65 h 557"/>
                  <a:gd name="T62" fmla="*/ 390 w 528"/>
                  <a:gd name="T63" fmla="*/ 34 h 557"/>
                  <a:gd name="T64" fmla="*/ 343 w 528"/>
                  <a:gd name="T65" fmla="*/ 13 h 557"/>
                  <a:gd name="T66" fmla="*/ 291 w 528"/>
                  <a:gd name="T67" fmla="*/ 2 h 557"/>
                  <a:gd name="T68" fmla="*/ 264 w 528"/>
                  <a:gd name="T69" fmla="*/ 0 h 5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8"/>
                  <a:gd name="T106" fmla="*/ 0 h 557"/>
                  <a:gd name="T107" fmla="*/ 528 w 528"/>
                  <a:gd name="T108" fmla="*/ 557 h 5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8" h="557">
                    <a:moveTo>
                      <a:pt x="264" y="0"/>
                    </a:moveTo>
                    <a:lnTo>
                      <a:pt x="264" y="0"/>
                    </a:lnTo>
                    <a:lnTo>
                      <a:pt x="239" y="2"/>
                    </a:lnTo>
                    <a:lnTo>
                      <a:pt x="212" y="7"/>
                    </a:lnTo>
                    <a:lnTo>
                      <a:pt x="186" y="13"/>
                    </a:lnTo>
                    <a:lnTo>
                      <a:pt x="163" y="23"/>
                    </a:lnTo>
                    <a:lnTo>
                      <a:pt x="139" y="34"/>
                    </a:lnTo>
                    <a:lnTo>
                      <a:pt x="118" y="49"/>
                    </a:lnTo>
                    <a:lnTo>
                      <a:pt x="98" y="65"/>
                    </a:lnTo>
                    <a:lnTo>
                      <a:pt x="78" y="83"/>
                    </a:lnTo>
                    <a:lnTo>
                      <a:pt x="62" y="103"/>
                    </a:lnTo>
                    <a:lnTo>
                      <a:pt x="46" y="123"/>
                    </a:lnTo>
                    <a:lnTo>
                      <a:pt x="33" y="146"/>
                    </a:lnTo>
                    <a:lnTo>
                      <a:pt x="22" y="171"/>
                    </a:lnTo>
                    <a:lnTo>
                      <a:pt x="13" y="197"/>
                    </a:lnTo>
                    <a:lnTo>
                      <a:pt x="6" y="224"/>
                    </a:lnTo>
                    <a:lnTo>
                      <a:pt x="2" y="251"/>
                    </a:lnTo>
                    <a:lnTo>
                      <a:pt x="0" y="280"/>
                    </a:lnTo>
                    <a:lnTo>
                      <a:pt x="2" y="307"/>
                    </a:lnTo>
                    <a:lnTo>
                      <a:pt x="6" y="335"/>
                    </a:lnTo>
                    <a:lnTo>
                      <a:pt x="13" y="361"/>
                    </a:lnTo>
                    <a:lnTo>
                      <a:pt x="22" y="386"/>
                    </a:lnTo>
                    <a:lnTo>
                      <a:pt x="33" y="411"/>
                    </a:lnTo>
                    <a:lnTo>
                      <a:pt x="46" y="435"/>
                    </a:lnTo>
                    <a:lnTo>
                      <a:pt x="62" y="456"/>
                    </a:lnTo>
                    <a:lnTo>
                      <a:pt x="78" y="474"/>
                    </a:lnTo>
                    <a:lnTo>
                      <a:pt x="98" y="492"/>
                    </a:lnTo>
                    <a:lnTo>
                      <a:pt x="118" y="508"/>
                    </a:lnTo>
                    <a:lnTo>
                      <a:pt x="139" y="523"/>
                    </a:lnTo>
                    <a:lnTo>
                      <a:pt x="163" y="536"/>
                    </a:lnTo>
                    <a:lnTo>
                      <a:pt x="186" y="545"/>
                    </a:lnTo>
                    <a:lnTo>
                      <a:pt x="212" y="552"/>
                    </a:lnTo>
                    <a:lnTo>
                      <a:pt x="239" y="555"/>
                    </a:lnTo>
                    <a:lnTo>
                      <a:pt x="264" y="557"/>
                    </a:lnTo>
                    <a:lnTo>
                      <a:pt x="291" y="555"/>
                    </a:lnTo>
                    <a:lnTo>
                      <a:pt x="318" y="552"/>
                    </a:lnTo>
                    <a:lnTo>
                      <a:pt x="343" y="545"/>
                    </a:lnTo>
                    <a:lnTo>
                      <a:pt x="367" y="536"/>
                    </a:lnTo>
                    <a:lnTo>
                      <a:pt x="390" y="523"/>
                    </a:lnTo>
                    <a:lnTo>
                      <a:pt x="412" y="508"/>
                    </a:lnTo>
                    <a:lnTo>
                      <a:pt x="432" y="492"/>
                    </a:lnTo>
                    <a:lnTo>
                      <a:pt x="452" y="474"/>
                    </a:lnTo>
                    <a:lnTo>
                      <a:pt x="468" y="456"/>
                    </a:lnTo>
                    <a:lnTo>
                      <a:pt x="482" y="435"/>
                    </a:lnTo>
                    <a:lnTo>
                      <a:pt x="497" y="411"/>
                    </a:lnTo>
                    <a:lnTo>
                      <a:pt x="508" y="386"/>
                    </a:lnTo>
                    <a:lnTo>
                      <a:pt x="517" y="361"/>
                    </a:lnTo>
                    <a:lnTo>
                      <a:pt x="524" y="335"/>
                    </a:lnTo>
                    <a:lnTo>
                      <a:pt x="528" y="307"/>
                    </a:lnTo>
                    <a:lnTo>
                      <a:pt x="528" y="280"/>
                    </a:lnTo>
                    <a:lnTo>
                      <a:pt x="528" y="251"/>
                    </a:lnTo>
                    <a:lnTo>
                      <a:pt x="524" y="224"/>
                    </a:lnTo>
                    <a:lnTo>
                      <a:pt x="517" y="197"/>
                    </a:lnTo>
                    <a:lnTo>
                      <a:pt x="508" y="171"/>
                    </a:lnTo>
                    <a:lnTo>
                      <a:pt x="497" y="146"/>
                    </a:lnTo>
                    <a:lnTo>
                      <a:pt x="482" y="123"/>
                    </a:lnTo>
                    <a:lnTo>
                      <a:pt x="468" y="103"/>
                    </a:lnTo>
                    <a:lnTo>
                      <a:pt x="452" y="83"/>
                    </a:lnTo>
                    <a:lnTo>
                      <a:pt x="432" y="65"/>
                    </a:lnTo>
                    <a:lnTo>
                      <a:pt x="412" y="49"/>
                    </a:lnTo>
                    <a:lnTo>
                      <a:pt x="390" y="34"/>
                    </a:lnTo>
                    <a:lnTo>
                      <a:pt x="367" y="23"/>
                    </a:lnTo>
                    <a:lnTo>
                      <a:pt x="343" y="13"/>
                    </a:lnTo>
                    <a:lnTo>
                      <a:pt x="318" y="7"/>
                    </a:lnTo>
                    <a:lnTo>
                      <a:pt x="291" y="2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FE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181"/>
              <p:cNvSpPr>
                <a:spLocks/>
              </p:cNvSpPr>
              <p:nvPr/>
            </p:nvSpPr>
            <p:spPr bwMode="auto">
              <a:xfrm>
                <a:off x="6687" y="12136"/>
                <a:ext cx="531" cy="559"/>
              </a:xfrm>
              <a:custGeom>
                <a:avLst/>
                <a:gdLst>
                  <a:gd name="T0" fmla="*/ 266 w 531"/>
                  <a:gd name="T1" fmla="*/ 0 h 559"/>
                  <a:gd name="T2" fmla="*/ 212 w 531"/>
                  <a:gd name="T3" fmla="*/ 6 h 559"/>
                  <a:gd name="T4" fmla="*/ 163 w 531"/>
                  <a:gd name="T5" fmla="*/ 22 h 559"/>
                  <a:gd name="T6" fmla="*/ 118 w 531"/>
                  <a:gd name="T7" fmla="*/ 49 h 559"/>
                  <a:gd name="T8" fmla="*/ 78 w 531"/>
                  <a:gd name="T9" fmla="*/ 83 h 559"/>
                  <a:gd name="T10" fmla="*/ 46 w 531"/>
                  <a:gd name="T11" fmla="*/ 125 h 559"/>
                  <a:gd name="T12" fmla="*/ 22 w 531"/>
                  <a:gd name="T13" fmla="*/ 172 h 559"/>
                  <a:gd name="T14" fmla="*/ 6 w 531"/>
                  <a:gd name="T15" fmla="*/ 224 h 559"/>
                  <a:gd name="T16" fmla="*/ 0 w 531"/>
                  <a:gd name="T17" fmla="*/ 280 h 559"/>
                  <a:gd name="T18" fmla="*/ 2 w 531"/>
                  <a:gd name="T19" fmla="*/ 309 h 559"/>
                  <a:gd name="T20" fmla="*/ 13 w 531"/>
                  <a:gd name="T21" fmla="*/ 363 h 559"/>
                  <a:gd name="T22" fmla="*/ 33 w 531"/>
                  <a:gd name="T23" fmla="*/ 413 h 559"/>
                  <a:gd name="T24" fmla="*/ 62 w 531"/>
                  <a:gd name="T25" fmla="*/ 458 h 559"/>
                  <a:gd name="T26" fmla="*/ 98 w 531"/>
                  <a:gd name="T27" fmla="*/ 496 h 559"/>
                  <a:gd name="T28" fmla="*/ 139 w 531"/>
                  <a:gd name="T29" fmla="*/ 525 h 559"/>
                  <a:gd name="T30" fmla="*/ 186 w 531"/>
                  <a:gd name="T31" fmla="*/ 547 h 559"/>
                  <a:gd name="T32" fmla="*/ 239 w 531"/>
                  <a:gd name="T33" fmla="*/ 557 h 559"/>
                  <a:gd name="T34" fmla="*/ 266 w 531"/>
                  <a:gd name="T35" fmla="*/ 559 h 559"/>
                  <a:gd name="T36" fmla="*/ 318 w 531"/>
                  <a:gd name="T37" fmla="*/ 554 h 559"/>
                  <a:gd name="T38" fmla="*/ 369 w 531"/>
                  <a:gd name="T39" fmla="*/ 538 h 559"/>
                  <a:gd name="T40" fmla="*/ 414 w 531"/>
                  <a:gd name="T41" fmla="*/ 512 h 559"/>
                  <a:gd name="T42" fmla="*/ 453 w 531"/>
                  <a:gd name="T43" fmla="*/ 478 h 559"/>
                  <a:gd name="T44" fmla="*/ 486 w 531"/>
                  <a:gd name="T45" fmla="*/ 437 h 559"/>
                  <a:gd name="T46" fmla="*/ 509 w 531"/>
                  <a:gd name="T47" fmla="*/ 388 h 559"/>
                  <a:gd name="T48" fmla="*/ 526 w 531"/>
                  <a:gd name="T49" fmla="*/ 336 h 559"/>
                  <a:gd name="T50" fmla="*/ 531 w 531"/>
                  <a:gd name="T51" fmla="*/ 280 h 559"/>
                  <a:gd name="T52" fmla="*/ 529 w 531"/>
                  <a:gd name="T53" fmla="*/ 251 h 559"/>
                  <a:gd name="T54" fmla="*/ 518 w 531"/>
                  <a:gd name="T55" fmla="*/ 197 h 559"/>
                  <a:gd name="T56" fmla="*/ 499 w 531"/>
                  <a:gd name="T57" fmla="*/ 146 h 559"/>
                  <a:gd name="T58" fmla="*/ 470 w 531"/>
                  <a:gd name="T59" fmla="*/ 103 h 559"/>
                  <a:gd name="T60" fmla="*/ 434 w 531"/>
                  <a:gd name="T61" fmla="*/ 65 h 559"/>
                  <a:gd name="T62" fmla="*/ 392 w 531"/>
                  <a:gd name="T63" fmla="*/ 34 h 559"/>
                  <a:gd name="T64" fmla="*/ 345 w 531"/>
                  <a:gd name="T65" fmla="*/ 13 h 559"/>
                  <a:gd name="T66" fmla="*/ 293 w 531"/>
                  <a:gd name="T67" fmla="*/ 2 h 559"/>
                  <a:gd name="T68" fmla="*/ 266 w 531"/>
                  <a:gd name="T69" fmla="*/ 0 h 5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1"/>
                  <a:gd name="T106" fmla="*/ 0 h 559"/>
                  <a:gd name="T107" fmla="*/ 531 w 531"/>
                  <a:gd name="T108" fmla="*/ 559 h 5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1" h="559">
                    <a:moveTo>
                      <a:pt x="266" y="0"/>
                    </a:moveTo>
                    <a:lnTo>
                      <a:pt x="266" y="0"/>
                    </a:lnTo>
                    <a:lnTo>
                      <a:pt x="239" y="2"/>
                    </a:lnTo>
                    <a:lnTo>
                      <a:pt x="212" y="6"/>
                    </a:lnTo>
                    <a:lnTo>
                      <a:pt x="186" y="13"/>
                    </a:lnTo>
                    <a:lnTo>
                      <a:pt x="163" y="22"/>
                    </a:lnTo>
                    <a:lnTo>
                      <a:pt x="139" y="34"/>
                    </a:lnTo>
                    <a:lnTo>
                      <a:pt x="118" y="49"/>
                    </a:lnTo>
                    <a:lnTo>
                      <a:pt x="98" y="65"/>
                    </a:lnTo>
                    <a:lnTo>
                      <a:pt x="78" y="83"/>
                    </a:lnTo>
                    <a:lnTo>
                      <a:pt x="62" y="103"/>
                    </a:lnTo>
                    <a:lnTo>
                      <a:pt x="46" y="125"/>
                    </a:lnTo>
                    <a:lnTo>
                      <a:pt x="33" y="146"/>
                    </a:lnTo>
                    <a:lnTo>
                      <a:pt x="22" y="172"/>
                    </a:lnTo>
                    <a:lnTo>
                      <a:pt x="13" y="197"/>
                    </a:lnTo>
                    <a:lnTo>
                      <a:pt x="6" y="224"/>
                    </a:lnTo>
                    <a:lnTo>
                      <a:pt x="2" y="251"/>
                    </a:lnTo>
                    <a:lnTo>
                      <a:pt x="0" y="280"/>
                    </a:lnTo>
                    <a:lnTo>
                      <a:pt x="2" y="309"/>
                    </a:lnTo>
                    <a:lnTo>
                      <a:pt x="6" y="336"/>
                    </a:lnTo>
                    <a:lnTo>
                      <a:pt x="13" y="363"/>
                    </a:lnTo>
                    <a:lnTo>
                      <a:pt x="22" y="388"/>
                    </a:lnTo>
                    <a:lnTo>
                      <a:pt x="33" y="413"/>
                    </a:lnTo>
                    <a:lnTo>
                      <a:pt x="46" y="437"/>
                    </a:lnTo>
                    <a:lnTo>
                      <a:pt x="62" y="458"/>
                    </a:lnTo>
                    <a:lnTo>
                      <a:pt x="78" y="478"/>
                    </a:lnTo>
                    <a:lnTo>
                      <a:pt x="98" y="496"/>
                    </a:lnTo>
                    <a:lnTo>
                      <a:pt x="118" y="512"/>
                    </a:lnTo>
                    <a:lnTo>
                      <a:pt x="139" y="525"/>
                    </a:lnTo>
                    <a:lnTo>
                      <a:pt x="163" y="538"/>
                    </a:lnTo>
                    <a:lnTo>
                      <a:pt x="186" y="547"/>
                    </a:lnTo>
                    <a:lnTo>
                      <a:pt x="212" y="554"/>
                    </a:lnTo>
                    <a:lnTo>
                      <a:pt x="239" y="557"/>
                    </a:lnTo>
                    <a:lnTo>
                      <a:pt x="266" y="559"/>
                    </a:lnTo>
                    <a:lnTo>
                      <a:pt x="293" y="557"/>
                    </a:lnTo>
                    <a:lnTo>
                      <a:pt x="318" y="554"/>
                    </a:lnTo>
                    <a:lnTo>
                      <a:pt x="345" y="547"/>
                    </a:lnTo>
                    <a:lnTo>
                      <a:pt x="369" y="538"/>
                    </a:lnTo>
                    <a:lnTo>
                      <a:pt x="392" y="525"/>
                    </a:lnTo>
                    <a:lnTo>
                      <a:pt x="414" y="512"/>
                    </a:lnTo>
                    <a:lnTo>
                      <a:pt x="434" y="496"/>
                    </a:lnTo>
                    <a:lnTo>
                      <a:pt x="453" y="478"/>
                    </a:lnTo>
                    <a:lnTo>
                      <a:pt x="470" y="458"/>
                    </a:lnTo>
                    <a:lnTo>
                      <a:pt x="486" y="437"/>
                    </a:lnTo>
                    <a:lnTo>
                      <a:pt x="499" y="413"/>
                    </a:lnTo>
                    <a:lnTo>
                      <a:pt x="509" y="388"/>
                    </a:lnTo>
                    <a:lnTo>
                      <a:pt x="518" y="363"/>
                    </a:lnTo>
                    <a:lnTo>
                      <a:pt x="526" y="336"/>
                    </a:lnTo>
                    <a:lnTo>
                      <a:pt x="529" y="309"/>
                    </a:lnTo>
                    <a:lnTo>
                      <a:pt x="531" y="280"/>
                    </a:lnTo>
                    <a:lnTo>
                      <a:pt x="529" y="251"/>
                    </a:lnTo>
                    <a:lnTo>
                      <a:pt x="526" y="224"/>
                    </a:lnTo>
                    <a:lnTo>
                      <a:pt x="518" y="197"/>
                    </a:lnTo>
                    <a:lnTo>
                      <a:pt x="509" y="172"/>
                    </a:lnTo>
                    <a:lnTo>
                      <a:pt x="499" y="146"/>
                    </a:lnTo>
                    <a:lnTo>
                      <a:pt x="486" y="125"/>
                    </a:lnTo>
                    <a:lnTo>
                      <a:pt x="470" y="103"/>
                    </a:lnTo>
                    <a:lnTo>
                      <a:pt x="453" y="83"/>
                    </a:lnTo>
                    <a:lnTo>
                      <a:pt x="434" y="65"/>
                    </a:lnTo>
                    <a:lnTo>
                      <a:pt x="414" y="49"/>
                    </a:lnTo>
                    <a:lnTo>
                      <a:pt x="392" y="34"/>
                    </a:lnTo>
                    <a:lnTo>
                      <a:pt x="369" y="22"/>
                    </a:lnTo>
                    <a:lnTo>
                      <a:pt x="345" y="13"/>
                    </a:lnTo>
                    <a:lnTo>
                      <a:pt x="318" y="6"/>
                    </a:lnTo>
                    <a:lnTo>
                      <a:pt x="293" y="2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3" name="Freeform 182"/>
              <p:cNvSpPr>
                <a:spLocks/>
              </p:cNvSpPr>
              <p:nvPr/>
            </p:nvSpPr>
            <p:spPr bwMode="auto">
              <a:xfrm>
                <a:off x="6687" y="12134"/>
                <a:ext cx="533" cy="561"/>
              </a:xfrm>
              <a:custGeom>
                <a:avLst/>
                <a:gdLst>
                  <a:gd name="T0" fmla="*/ 266 w 533"/>
                  <a:gd name="T1" fmla="*/ 0 h 561"/>
                  <a:gd name="T2" fmla="*/ 213 w 533"/>
                  <a:gd name="T3" fmla="*/ 6 h 561"/>
                  <a:gd name="T4" fmla="*/ 163 w 533"/>
                  <a:gd name="T5" fmla="*/ 22 h 561"/>
                  <a:gd name="T6" fmla="*/ 118 w 533"/>
                  <a:gd name="T7" fmla="*/ 49 h 561"/>
                  <a:gd name="T8" fmla="*/ 78 w 533"/>
                  <a:gd name="T9" fmla="*/ 83 h 561"/>
                  <a:gd name="T10" fmla="*/ 46 w 533"/>
                  <a:gd name="T11" fmla="*/ 125 h 561"/>
                  <a:gd name="T12" fmla="*/ 22 w 533"/>
                  <a:gd name="T13" fmla="*/ 172 h 561"/>
                  <a:gd name="T14" fmla="*/ 6 w 533"/>
                  <a:gd name="T15" fmla="*/ 224 h 561"/>
                  <a:gd name="T16" fmla="*/ 0 w 533"/>
                  <a:gd name="T17" fmla="*/ 282 h 561"/>
                  <a:gd name="T18" fmla="*/ 2 w 533"/>
                  <a:gd name="T19" fmla="*/ 311 h 561"/>
                  <a:gd name="T20" fmla="*/ 13 w 533"/>
                  <a:gd name="T21" fmla="*/ 365 h 561"/>
                  <a:gd name="T22" fmla="*/ 33 w 533"/>
                  <a:gd name="T23" fmla="*/ 415 h 561"/>
                  <a:gd name="T24" fmla="*/ 62 w 533"/>
                  <a:gd name="T25" fmla="*/ 460 h 561"/>
                  <a:gd name="T26" fmla="*/ 98 w 533"/>
                  <a:gd name="T27" fmla="*/ 498 h 561"/>
                  <a:gd name="T28" fmla="*/ 139 w 533"/>
                  <a:gd name="T29" fmla="*/ 529 h 561"/>
                  <a:gd name="T30" fmla="*/ 188 w 533"/>
                  <a:gd name="T31" fmla="*/ 549 h 561"/>
                  <a:gd name="T32" fmla="*/ 239 w 533"/>
                  <a:gd name="T33" fmla="*/ 561 h 561"/>
                  <a:gd name="T34" fmla="*/ 266 w 533"/>
                  <a:gd name="T35" fmla="*/ 561 h 561"/>
                  <a:gd name="T36" fmla="*/ 320 w 533"/>
                  <a:gd name="T37" fmla="*/ 556 h 561"/>
                  <a:gd name="T38" fmla="*/ 370 w 533"/>
                  <a:gd name="T39" fmla="*/ 540 h 561"/>
                  <a:gd name="T40" fmla="*/ 416 w 533"/>
                  <a:gd name="T41" fmla="*/ 514 h 561"/>
                  <a:gd name="T42" fmla="*/ 455 w 533"/>
                  <a:gd name="T43" fmla="*/ 480 h 561"/>
                  <a:gd name="T44" fmla="*/ 488 w 533"/>
                  <a:gd name="T45" fmla="*/ 439 h 561"/>
                  <a:gd name="T46" fmla="*/ 511 w 533"/>
                  <a:gd name="T47" fmla="*/ 390 h 561"/>
                  <a:gd name="T48" fmla="*/ 528 w 533"/>
                  <a:gd name="T49" fmla="*/ 338 h 561"/>
                  <a:gd name="T50" fmla="*/ 533 w 533"/>
                  <a:gd name="T51" fmla="*/ 282 h 561"/>
                  <a:gd name="T52" fmla="*/ 531 w 533"/>
                  <a:gd name="T53" fmla="*/ 253 h 561"/>
                  <a:gd name="T54" fmla="*/ 520 w 533"/>
                  <a:gd name="T55" fmla="*/ 199 h 561"/>
                  <a:gd name="T56" fmla="*/ 500 w 533"/>
                  <a:gd name="T57" fmla="*/ 148 h 561"/>
                  <a:gd name="T58" fmla="*/ 472 w 533"/>
                  <a:gd name="T59" fmla="*/ 103 h 561"/>
                  <a:gd name="T60" fmla="*/ 435 w 533"/>
                  <a:gd name="T61" fmla="*/ 65 h 561"/>
                  <a:gd name="T62" fmla="*/ 394 w 533"/>
                  <a:gd name="T63" fmla="*/ 35 h 561"/>
                  <a:gd name="T64" fmla="*/ 345 w 533"/>
                  <a:gd name="T65" fmla="*/ 13 h 561"/>
                  <a:gd name="T66" fmla="*/ 295 w 533"/>
                  <a:gd name="T67" fmla="*/ 2 h 561"/>
                  <a:gd name="T68" fmla="*/ 266 w 533"/>
                  <a:gd name="T69" fmla="*/ 0 h 5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3"/>
                  <a:gd name="T106" fmla="*/ 0 h 561"/>
                  <a:gd name="T107" fmla="*/ 533 w 533"/>
                  <a:gd name="T108" fmla="*/ 561 h 56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3" h="561">
                    <a:moveTo>
                      <a:pt x="266" y="0"/>
                    </a:moveTo>
                    <a:lnTo>
                      <a:pt x="266" y="0"/>
                    </a:lnTo>
                    <a:lnTo>
                      <a:pt x="239" y="2"/>
                    </a:lnTo>
                    <a:lnTo>
                      <a:pt x="213" y="6"/>
                    </a:lnTo>
                    <a:lnTo>
                      <a:pt x="188" y="13"/>
                    </a:lnTo>
                    <a:lnTo>
                      <a:pt x="163" y="22"/>
                    </a:lnTo>
                    <a:lnTo>
                      <a:pt x="139" y="35"/>
                    </a:lnTo>
                    <a:lnTo>
                      <a:pt x="118" y="49"/>
                    </a:lnTo>
                    <a:lnTo>
                      <a:pt x="98" y="65"/>
                    </a:lnTo>
                    <a:lnTo>
                      <a:pt x="78" y="83"/>
                    </a:lnTo>
                    <a:lnTo>
                      <a:pt x="62" y="103"/>
                    </a:lnTo>
                    <a:lnTo>
                      <a:pt x="46" y="125"/>
                    </a:lnTo>
                    <a:lnTo>
                      <a:pt x="33" y="148"/>
                    </a:lnTo>
                    <a:lnTo>
                      <a:pt x="22" y="172"/>
                    </a:lnTo>
                    <a:lnTo>
                      <a:pt x="13" y="199"/>
                    </a:lnTo>
                    <a:lnTo>
                      <a:pt x="6" y="224"/>
                    </a:lnTo>
                    <a:lnTo>
                      <a:pt x="2" y="253"/>
                    </a:lnTo>
                    <a:lnTo>
                      <a:pt x="0" y="282"/>
                    </a:lnTo>
                    <a:lnTo>
                      <a:pt x="2" y="311"/>
                    </a:lnTo>
                    <a:lnTo>
                      <a:pt x="6" y="338"/>
                    </a:lnTo>
                    <a:lnTo>
                      <a:pt x="13" y="365"/>
                    </a:lnTo>
                    <a:lnTo>
                      <a:pt x="22" y="390"/>
                    </a:lnTo>
                    <a:lnTo>
                      <a:pt x="33" y="415"/>
                    </a:lnTo>
                    <a:lnTo>
                      <a:pt x="46" y="439"/>
                    </a:lnTo>
                    <a:lnTo>
                      <a:pt x="62" y="460"/>
                    </a:lnTo>
                    <a:lnTo>
                      <a:pt x="78" y="480"/>
                    </a:lnTo>
                    <a:lnTo>
                      <a:pt x="98" y="498"/>
                    </a:lnTo>
                    <a:lnTo>
                      <a:pt x="118" y="514"/>
                    </a:lnTo>
                    <a:lnTo>
                      <a:pt x="139" y="529"/>
                    </a:lnTo>
                    <a:lnTo>
                      <a:pt x="163" y="540"/>
                    </a:lnTo>
                    <a:lnTo>
                      <a:pt x="188" y="549"/>
                    </a:lnTo>
                    <a:lnTo>
                      <a:pt x="213" y="556"/>
                    </a:lnTo>
                    <a:lnTo>
                      <a:pt x="239" y="561"/>
                    </a:lnTo>
                    <a:lnTo>
                      <a:pt x="266" y="561"/>
                    </a:lnTo>
                    <a:lnTo>
                      <a:pt x="295" y="561"/>
                    </a:lnTo>
                    <a:lnTo>
                      <a:pt x="320" y="556"/>
                    </a:lnTo>
                    <a:lnTo>
                      <a:pt x="345" y="549"/>
                    </a:lnTo>
                    <a:lnTo>
                      <a:pt x="370" y="540"/>
                    </a:lnTo>
                    <a:lnTo>
                      <a:pt x="394" y="529"/>
                    </a:lnTo>
                    <a:lnTo>
                      <a:pt x="416" y="514"/>
                    </a:lnTo>
                    <a:lnTo>
                      <a:pt x="435" y="498"/>
                    </a:lnTo>
                    <a:lnTo>
                      <a:pt x="455" y="480"/>
                    </a:lnTo>
                    <a:lnTo>
                      <a:pt x="472" y="460"/>
                    </a:lnTo>
                    <a:lnTo>
                      <a:pt x="488" y="439"/>
                    </a:lnTo>
                    <a:lnTo>
                      <a:pt x="500" y="415"/>
                    </a:lnTo>
                    <a:lnTo>
                      <a:pt x="511" y="390"/>
                    </a:lnTo>
                    <a:lnTo>
                      <a:pt x="520" y="365"/>
                    </a:lnTo>
                    <a:lnTo>
                      <a:pt x="528" y="338"/>
                    </a:lnTo>
                    <a:lnTo>
                      <a:pt x="531" y="311"/>
                    </a:lnTo>
                    <a:lnTo>
                      <a:pt x="533" y="282"/>
                    </a:lnTo>
                    <a:lnTo>
                      <a:pt x="531" y="253"/>
                    </a:lnTo>
                    <a:lnTo>
                      <a:pt x="528" y="224"/>
                    </a:lnTo>
                    <a:lnTo>
                      <a:pt x="520" y="199"/>
                    </a:lnTo>
                    <a:lnTo>
                      <a:pt x="511" y="172"/>
                    </a:lnTo>
                    <a:lnTo>
                      <a:pt x="500" y="148"/>
                    </a:lnTo>
                    <a:lnTo>
                      <a:pt x="488" y="125"/>
                    </a:lnTo>
                    <a:lnTo>
                      <a:pt x="472" y="103"/>
                    </a:lnTo>
                    <a:lnTo>
                      <a:pt x="455" y="83"/>
                    </a:lnTo>
                    <a:lnTo>
                      <a:pt x="435" y="65"/>
                    </a:lnTo>
                    <a:lnTo>
                      <a:pt x="416" y="49"/>
                    </a:lnTo>
                    <a:lnTo>
                      <a:pt x="394" y="35"/>
                    </a:lnTo>
                    <a:lnTo>
                      <a:pt x="370" y="22"/>
                    </a:lnTo>
                    <a:lnTo>
                      <a:pt x="345" y="13"/>
                    </a:lnTo>
                    <a:lnTo>
                      <a:pt x="320" y="6"/>
                    </a:lnTo>
                    <a:lnTo>
                      <a:pt x="295" y="2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4" name="Freeform 183"/>
              <p:cNvSpPr>
                <a:spLocks/>
              </p:cNvSpPr>
              <p:nvPr/>
            </p:nvSpPr>
            <p:spPr bwMode="auto">
              <a:xfrm>
                <a:off x="6687" y="12133"/>
                <a:ext cx="535" cy="564"/>
              </a:xfrm>
              <a:custGeom>
                <a:avLst/>
                <a:gdLst>
                  <a:gd name="T0" fmla="*/ 268 w 535"/>
                  <a:gd name="T1" fmla="*/ 0 h 564"/>
                  <a:gd name="T2" fmla="*/ 213 w 535"/>
                  <a:gd name="T3" fmla="*/ 5 h 564"/>
                  <a:gd name="T4" fmla="*/ 163 w 535"/>
                  <a:gd name="T5" fmla="*/ 21 h 564"/>
                  <a:gd name="T6" fmla="*/ 118 w 535"/>
                  <a:gd name="T7" fmla="*/ 48 h 564"/>
                  <a:gd name="T8" fmla="*/ 78 w 535"/>
                  <a:gd name="T9" fmla="*/ 83 h 564"/>
                  <a:gd name="T10" fmla="*/ 46 w 535"/>
                  <a:gd name="T11" fmla="*/ 124 h 564"/>
                  <a:gd name="T12" fmla="*/ 22 w 535"/>
                  <a:gd name="T13" fmla="*/ 173 h 564"/>
                  <a:gd name="T14" fmla="*/ 6 w 535"/>
                  <a:gd name="T15" fmla="*/ 225 h 564"/>
                  <a:gd name="T16" fmla="*/ 0 w 535"/>
                  <a:gd name="T17" fmla="*/ 281 h 564"/>
                  <a:gd name="T18" fmla="*/ 2 w 535"/>
                  <a:gd name="T19" fmla="*/ 310 h 564"/>
                  <a:gd name="T20" fmla="*/ 13 w 535"/>
                  <a:gd name="T21" fmla="*/ 366 h 564"/>
                  <a:gd name="T22" fmla="*/ 33 w 535"/>
                  <a:gd name="T23" fmla="*/ 416 h 564"/>
                  <a:gd name="T24" fmla="*/ 62 w 535"/>
                  <a:gd name="T25" fmla="*/ 461 h 564"/>
                  <a:gd name="T26" fmla="*/ 98 w 535"/>
                  <a:gd name="T27" fmla="*/ 499 h 564"/>
                  <a:gd name="T28" fmla="*/ 139 w 535"/>
                  <a:gd name="T29" fmla="*/ 530 h 564"/>
                  <a:gd name="T30" fmla="*/ 188 w 535"/>
                  <a:gd name="T31" fmla="*/ 551 h 564"/>
                  <a:gd name="T32" fmla="*/ 240 w 535"/>
                  <a:gd name="T33" fmla="*/ 562 h 564"/>
                  <a:gd name="T34" fmla="*/ 268 w 535"/>
                  <a:gd name="T35" fmla="*/ 564 h 564"/>
                  <a:gd name="T36" fmla="*/ 322 w 535"/>
                  <a:gd name="T37" fmla="*/ 557 h 564"/>
                  <a:gd name="T38" fmla="*/ 372 w 535"/>
                  <a:gd name="T39" fmla="*/ 541 h 564"/>
                  <a:gd name="T40" fmla="*/ 417 w 535"/>
                  <a:gd name="T41" fmla="*/ 515 h 564"/>
                  <a:gd name="T42" fmla="*/ 457 w 535"/>
                  <a:gd name="T43" fmla="*/ 481 h 564"/>
                  <a:gd name="T44" fmla="*/ 490 w 535"/>
                  <a:gd name="T45" fmla="*/ 440 h 564"/>
                  <a:gd name="T46" fmla="*/ 513 w 535"/>
                  <a:gd name="T47" fmla="*/ 391 h 564"/>
                  <a:gd name="T48" fmla="*/ 529 w 535"/>
                  <a:gd name="T49" fmla="*/ 339 h 564"/>
                  <a:gd name="T50" fmla="*/ 535 w 535"/>
                  <a:gd name="T51" fmla="*/ 281 h 564"/>
                  <a:gd name="T52" fmla="*/ 533 w 535"/>
                  <a:gd name="T53" fmla="*/ 252 h 564"/>
                  <a:gd name="T54" fmla="*/ 522 w 535"/>
                  <a:gd name="T55" fmla="*/ 198 h 564"/>
                  <a:gd name="T56" fmla="*/ 502 w 535"/>
                  <a:gd name="T57" fmla="*/ 147 h 564"/>
                  <a:gd name="T58" fmla="*/ 473 w 535"/>
                  <a:gd name="T59" fmla="*/ 102 h 564"/>
                  <a:gd name="T60" fmla="*/ 437 w 535"/>
                  <a:gd name="T61" fmla="*/ 65 h 564"/>
                  <a:gd name="T62" fmla="*/ 394 w 535"/>
                  <a:gd name="T63" fmla="*/ 34 h 564"/>
                  <a:gd name="T64" fmla="*/ 347 w 535"/>
                  <a:gd name="T65" fmla="*/ 12 h 564"/>
                  <a:gd name="T66" fmla="*/ 295 w 535"/>
                  <a:gd name="T67" fmla="*/ 1 h 564"/>
                  <a:gd name="T68" fmla="*/ 268 w 535"/>
                  <a:gd name="T69" fmla="*/ 0 h 5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5"/>
                  <a:gd name="T106" fmla="*/ 0 h 564"/>
                  <a:gd name="T107" fmla="*/ 535 w 535"/>
                  <a:gd name="T108" fmla="*/ 564 h 56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5" h="564">
                    <a:moveTo>
                      <a:pt x="268" y="0"/>
                    </a:moveTo>
                    <a:lnTo>
                      <a:pt x="268" y="0"/>
                    </a:lnTo>
                    <a:lnTo>
                      <a:pt x="240" y="1"/>
                    </a:lnTo>
                    <a:lnTo>
                      <a:pt x="213" y="5"/>
                    </a:lnTo>
                    <a:lnTo>
                      <a:pt x="188" y="12"/>
                    </a:lnTo>
                    <a:lnTo>
                      <a:pt x="163" y="21"/>
                    </a:lnTo>
                    <a:lnTo>
                      <a:pt x="139" y="34"/>
                    </a:lnTo>
                    <a:lnTo>
                      <a:pt x="118" y="48"/>
                    </a:lnTo>
                    <a:lnTo>
                      <a:pt x="98" y="65"/>
                    </a:lnTo>
                    <a:lnTo>
                      <a:pt x="78" y="83"/>
                    </a:lnTo>
                    <a:lnTo>
                      <a:pt x="62" y="102"/>
                    </a:lnTo>
                    <a:lnTo>
                      <a:pt x="46" y="124"/>
                    </a:lnTo>
                    <a:lnTo>
                      <a:pt x="33" y="147"/>
                    </a:lnTo>
                    <a:lnTo>
                      <a:pt x="22" y="173"/>
                    </a:lnTo>
                    <a:lnTo>
                      <a:pt x="13" y="198"/>
                    </a:lnTo>
                    <a:lnTo>
                      <a:pt x="6" y="225"/>
                    </a:lnTo>
                    <a:lnTo>
                      <a:pt x="2" y="252"/>
                    </a:lnTo>
                    <a:lnTo>
                      <a:pt x="0" y="281"/>
                    </a:lnTo>
                    <a:lnTo>
                      <a:pt x="2" y="310"/>
                    </a:lnTo>
                    <a:lnTo>
                      <a:pt x="6" y="339"/>
                    </a:lnTo>
                    <a:lnTo>
                      <a:pt x="13" y="366"/>
                    </a:lnTo>
                    <a:lnTo>
                      <a:pt x="22" y="391"/>
                    </a:lnTo>
                    <a:lnTo>
                      <a:pt x="33" y="416"/>
                    </a:lnTo>
                    <a:lnTo>
                      <a:pt x="46" y="440"/>
                    </a:lnTo>
                    <a:lnTo>
                      <a:pt x="62" y="461"/>
                    </a:lnTo>
                    <a:lnTo>
                      <a:pt x="78" y="481"/>
                    </a:lnTo>
                    <a:lnTo>
                      <a:pt x="98" y="499"/>
                    </a:lnTo>
                    <a:lnTo>
                      <a:pt x="118" y="515"/>
                    </a:lnTo>
                    <a:lnTo>
                      <a:pt x="139" y="530"/>
                    </a:lnTo>
                    <a:lnTo>
                      <a:pt x="163" y="541"/>
                    </a:lnTo>
                    <a:lnTo>
                      <a:pt x="188" y="551"/>
                    </a:lnTo>
                    <a:lnTo>
                      <a:pt x="213" y="557"/>
                    </a:lnTo>
                    <a:lnTo>
                      <a:pt x="240" y="562"/>
                    </a:lnTo>
                    <a:lnTo>
                      <a:pt x="268" y="564"/>
                    </a:lnTo>
                    <a:lnTo>
                      <a:pt x="295" y="562"/>
                    </a:lnTo>
                    <a:lnTo>
                      <a:pt x="322" y="557"/>
                    </a:lnTo>
                    <a:lnTo>
                      <a:pt x="347" y="551"/>
                    </a:lnTo>
                    <a:lnTo>
                      <a:pt x="372" y="541"/>
                    </a:lnTo>
                    <a:lnTo>
                      <a:pt x="394" y="530"/>
                    </a:lnTo>
                    <a:lnTo>
                      <a:pt x="417" y="515"/>
                    </a:lnTo>
                    <a:lnTo>
                      <a:pt x="437" y="499"/>
                    </a:lnTo>
                    <a:lnTo>
                      <a:pt x="457" y="481"/>
                    </a:lnTo>
                    <a:lnTo>
                      <a:pt x="473" y="461"/>
                    </a:lnTo>
                    <a:lnTo>
                      <a:pt x="490" y="440"/>
                    </a:lnTo>
                    <a:lnTo>
                      <a:pt x="502" y="416"/>
                    </a:lnTo>
                    <a:lnTo>
                      <a:pt x="513" y="391"/>
                    </a:lnTo>
                    <a:lnTo>
                      <a:pt x="522" y="366"/>
                    </a:lnTo>
                    <a:lnTo>
                      <a:pt x="529" y="339"/>
                    </a:lnTo>
                    <a:lnTo>
                      <a:pt x="533" y="310"/>
                    </a:lnTo>
                    <a:lnTo>
                      <a:pt x="535" y="281"/>
                    </a:lnTo>
                    <a:lnTo>
                      <a:pt x="533" y="252"/>
                    </a:lnTo>
                    <a:lnTo>
                      <a:pt x="529" y="225"/>
                    </a:lnTo>
                    <a:lnTo>
                      <a:pt x="522" y="198"/>
                    </a:lnTo>
                    <a:lnTo>
                      <a:pt x="513" y="173"/>
                    </a:lnTo>
                    <a:lnTo>
                      <a:pt x="502" y="147"/>
                    </a:lnTo>
                    <a:lnTo>
                      <a:pt x="490" y="124"/>
                    </a:lnTo>
                    <a:lnTo>
                      <a:pt x="473" y="102"/>
                    </a:lnTo>
                    <a:lnTo>
                      <a:pt x="457" y="83"/>
                    </a:lnTo>
                    <a:lnTo>
                      <a:pt x="437" y="65"/>
                    </a:lnTo>
                    <a:lnTo>
                      <a:pt x="417" y="48"/>
                    </a:lnTo>
                    <a:lnTo>
                      <a:pt x="394" y="34"/>
                    </a:lnTo>
                    <a:lnTo>
                      <a:pt x="372" y="21"/>
                    </a:lnTo>
                    <a:lnTo>
                      <a:pt x="347" y="12"/>
                    </a:lnTo>
                    <a:lnTo>
                      <a:pt x="322" y="5"/>
                    </a:lnTo>
                    <a:lnTo>
                      <a:pt x="295" y="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5" name="Freeform 184"/>
              <p:cNvSpPr>
                <a:spLocks/>
              </p:cNvSpPr>
              <p:nvPr/>
            </p:nvSpPr>
            <p:spPr bwMode="auto">
              <a:xfrm>
                <a:off x="6687" y="12131"/>
                <a:ext cx="537" cy="566"/>
              </a:xfrm>
              <a:custGeom>
                <a:avLst/>
                <a:gdLst>
                  <a:gd name="T0" fmla="*/ 268 w 537"/>
                  <a:gd name="T1" fmla="*/ 0 h 566"/>
                  <a:gd name="T2" fmla="*/ 215 w 537"/>
                  <a:gd name="T3" fmla="*/ 5 h 566"/>
                  <a:gd name="T4" fmla="*/ 165 w 537"/>
                  <a:gd name="T5" fmla="*/ 21 h 566"/>
                  <a:gd name="T6" fmla="*/ 118 w 537"/>
                  <a:gd name="T7" fmla="*/ 49 h 566"/>
                  <a:gd name="T8" fmla="*/ 78 w 537"/>
                  <a:gd name="T9" fmla="*/ 83 h 566"/>
                  <a:gd name="T10" fmla="*/ 46 w 537"/>
                  <a:gd name="T11" fmla="*/ 124 h 566"/>
                  <a:gd name="T12" fmla="*/ 20 w 537"/>
                  <a:gd name="T13" fmla="*/ 173 h 566"/>
                  <a:gd name="T14" fmla="*/ 6 w 537"/>
                  <a:gd name="T15" fmla="*/ 225 h 566"/>
                  <a:gd name="T16" fmla="*/ 0 w 537"/>
                  <a:gd name="T17" fmla="*/ 283 h 566"/>
                  <a:gd name="T18" fmla="*/ 0 w 537"/>
                  <a:gd name="T19" fmla="*/ 312 h 566"/>
                  <a:gd name="T20" fmla="*/ 11 w 537"/>
                  <a:gd name="T21" fmla="*/ 368 h 566"/>
                  <a:gd name="T22" fmla="*/ 33 w 537"/>
                  <a:gd name="T23" fmla="*/ 418 h 566"/>
                  <a:gd name="T24" fmla="*/ 62 w 537"/>
                  <a:gd name="T25" fmla="*/ 463 h 566"/>
                  <a:gd name="T26" fmla="*/ 98 w 537"/>
                  <a:gd name="T27" fmla="*/ 501 h 566"/>
                  <a:gd name="T28" fmla="*/ 141 w 537"/>
                  <a:gd name="T29" fmla="*/ 532 h 566"/>
                  <a:gd name="T30" fmla="*/ 188 w 537"/>
                  <a:gd name="T31" fmla="*/ 553 h 566"/>
                  <a:gd name="T32" fmla="*/ 240 w 537"/>
                  <a:gd name="T33" fmla="*/ 564 h 566"/>
                  <a:gd name="T34" fmla="*/ 268 w 537"/>
                  <a:gd name="T35" fmla="*/ 566 h 566"/>
                  <a:gd name="T36" fmla="*/ 322 w 537"/>
                  <a:gd name="T37" fmla="*/ 561 h 566"/>
                  <a:gd name="T38" fmla="*/ 372 w 537"/>
                  <a:gd name="T39" fmla="*/ 544 h 566"/>
                  <a:gd name="T40" fmla="*/ 419 w 537"/>
                  <a:gd name="T41" fmla="*/ 517 h 566"/>
                  <a:gd name="T42" fmla="*/ 459 w 537"/>
                  <a:gd name="T43" fmla="*/ 483 h 566"/>
                  <a:gd name="T44" fmla="*/ 491 w 537"/>
                  <a:gd name="T45" fmla="*/ 442 h 566"/>
                  <a:gd name="T46" fmla="*/ 517 w 537"/>
                  <a:gd name="T47" fmla="*/ 393 h 566"/>
                  <a:gd name="T48" fmla="*/ 531 w 537"/>
                  <a:gd name="T49" fmla="*/ 339 h 566"/>
                  <a:gd name="T50" fmla="*/ 537 w 537"/>
                  <a:gd name="T51" fmla="*/ 283 h 566"/>
                  <a:gd name="T52" fmla="*/ 535 w 537"/>
                  <a:gd name="T53" fmla="*/ 254 h 566"/>
                  <a:gd name="T54" fmla="*/ 526 w 537"/>
                  <a:gd name="T55" fmla="*/ 198 h 566"/>
                  <a:gd name="T56" fmla="*/ 504 w 537"/>
                  <a:gd name="T57" fmla="*/ 148 h 566"/>
                  <a:gd name="T58" fmla="*/ 475 w 537"/>
                  <a:gd name="T59" fmla="*/ 103 h 566"/>
                  <a:gd name="T60" fmla="*/ 439 w 537"/>
                  <a:gd name="T61" fmla="*/ 65 h 566"/>
                  <a:gd name="T62" fmla="*/ 396 w 537"/>
                  <a:gd name="T63" fmla="*/ 34 h 566"/>
                  <a:gd name="T64" fmla="*/ 349 w 537"/>
                  <a:gd name="T65" fmla="*/ 12 h 566"/>
                  <a:gd name="T66" fmla="*/ 296 w 537"/>
                  <a:gd name="T67" fmla="*/ 2 h 566"/>
                  <a:gd name="T68" fmla="*/ 268 w 537"/>
                  <a:gd name="T69" fmla="*/ 0 h 5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7"/>
                  <a:gd name="T106" fmla="*/ 0 h 566"/>
                  <a:gd name="T107" fmla="*/ 537 w 537"/>
                  <a:gd name="T108" fmla="*/ 566 h 5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7" h="566">
                    <a:moveTo>
                      <a:pt x="268" y="0"/>
                    </a:moveTo>
                    <a:lnTo>
                      <a:pt x="268" y="0"/>
                    </a:lnTo>
                    <a:lnTo>
                      <a:pt x="240" y="2"/>
                    </a:lnTo>
                    <a:lnTo>
                      <a:pt x="215" y="5"/>
                    </a:lnTo>
                    <a:lnTo>
                      <a:pt x="188" y="12"/>
                    </a:lnTo>
                    <a:lnTo>
                      <a:pt x="165" y="21"/>
                    </a:lnTo>
                    <a:lnTo>
                      <a:pt x="141" y="34"/>
                    </a:lnTo>
                    <a:lnTo>
                      <a:pt x="118" y="49"/>
                    </a:lnTo>
                    <a:lnTo>
                      <a:pt x="98" y="65"/>
                    </a:lnTo>
                    <a:lnTo>
                      <a:pt x="78" y="83"/>
                    </a:lnTo>
                    <a:lnTo>
                      <a:pt x="62" y="103"/>
                    </a:lnTo>
                    <a:lnTo>
                      <a:pt x="46" y="124"/>
                    </a:lnTo>
                    <a:lnTo>
                      <a:pt x="33" y="148"/>
                    </a:lnTo>
                    <a:lnTo>
                      <a:pt x="20" y="173"/>
                    </a:lnTo>
                    <a:lnTo>
                      <a:pt x="11" y="198"/>
                    </a:lnTo>
                    <a:lnTo>
                      <a:pt x="6" y="225"/>
                    </a:lnTo>
                    <a:lnTo>
                      <a:pt x="0" y="254"/>
                    </a:lnTo>
                    <a:lnTo>
                      <a:pt x="0" y="283"/>
                    </a:lnTo>
                    <a:lnTo>
                      <a:pt x="0" y="312"/>
                    </a:lnTo>
                    <a:lnTo>
                      <a:pt x="6" y="339"/>
                    </a:lnTo>
                    <a:lnTo>
                      <a:pt x="11" y="368"/>
                    </a:lnTo>
                    <a:lnTo>
                      <a:pt x="20" y="393"/>
                    </a:lnTo>
                    <a:lnTo>
                      <a:pt x="33" y="418"/>
                    </a:lnTo>
                    <a:lnTo>
                      <a:pt x="46" y="442"/>
                    </a:lnTo>
                    <a:lnTo>
                      <a:pt x="62" y="463"/>
                    </a:lnTo>
                    <a:lnTo>
                      <a:pt x="78" y="483"/>
                    </a:lnTo>
                    <a:lnTo>
                      <a:pt x="98" y="501"/>
                    </a:lnTo>
                    <a:lnTo>
                      <a:pt x="118" y="517"/>
                    </a:lnTo>
                    <a:lnTo>
                      <a:pt x="141" y="532"/>
                    </a:lnTo>
                    <a:lnTo>
                      <a:pt x="165" y="544"/>
                    </a:lnTo>
                    <a:lnTo>
                      <a:pt x="188" y="553"/>
                    </a:lnTo>
                    <a:lnTo>
                      <a:pt x="215" y="561"/>
                    </a:lnTo>
                    <a:lnTo>
                      <a:pt x="240" y="564"/>
                    </a:lnTo>
                    <a:lnTo>
                      <a:pt x="268" y="566"/>
                    </a:lnTo>
                    <a:lnTo>
                      <a:pt x="296" y="564"/>
                    </a:lnTo>
                    <a:lnTo>
                      <a:pt x="322" y="561"/>
                    </a:lnTo>
                    <a:lnTo>
                      <a:pt x="349" y="553"/>
                    </a:lnTo>
                    <a:lnTo>
                      <a:pt x="372" y="544"/>
                    </a:lnTo>
                    <a:lnTo>
                      <a:pt x="396" y="532"/>
                    </a:lnTo>
                    <a:lnTo>
                      <a:pt x="419" y="517"/>
                    </a:lnTo>
                    <a:lnTo>
                      <a:pt x="439" y="501"/>
                    </a:lnTo>
                    <a:lnTo>
                      <a:pt x="459" y="483"/>
                    </a:lnTo>
                    <a:lnTo>
                      <a:pt x="475" y="463"/>
                    </a:lnTo>
                    <a:lnTo>
                      <a:pt x="491" y="442"/>
                    </a:lnTo>
                    <a:lnTo>
                      <a:pt x="504" y="418"/>
                    </a:lnTo>
                    <a:lnTo>
                      <a:pt x="517" y="393"/>
                    </a:lnTo>
                    <a:lnTo>
                      <a:pt x="526" y="368"/>
                    </a:lnTo>
                    <a:lnTo>
                      <a:pt x="531" y="339"/>
                    </a:lnTo>
                    <a:lnTo>
                      <a:pt x="535" y="312"/>
                    </a:lnTo>
                    <a:lnTo>
                      <a:pt x="537" y="283"/>
                    </a:lnTo>
                    <a:lnTo>
                      <a:pt x="535" y="254"/>
                    </a:lnTo>
                    <a:lnTo>
                      <a:pt x="531" y="225"/>
                    </a:lnTo>
                    <a:lnTo>
                      <a:pt x="526" y="198"/>
                    </a:lnTo>
                    <a:lnTo>
                      <a:pt x="517" y="173"/>
                    </a:lnTo>
                    <a:lnTo>
                      <a:pt x="504" y="148"/>
                    </a:lnTo>
                    <a:lnTo>
                      <a:pt x="491" y="124"/>
                    </a:lnTo>
                    <a:lnTo>
                      <a:pt x="475" y="103"/>
                    </a:lnTo>
                    <a:lnTo>
                      <a:pt x="459" y="83"/>
                    </a:lnTo>
                    <a:lnTo>
                      <a:pt x="439" y="65"/>
                    </a:lnTo>
                    <a:lnTo>
                      <a:pt x="419" y="49"/>
                    </a:lnTo>
                    <a:lnTo>
                      <a:pt x="396" y="34"/>
                    </a:lnTo>
                    <a:lnTo>
                      <a:pt x="372" y="21"/>
                    </a:lnTo>
                    <a:lnTo>
                      <a:pt x="349" y="12"/>
                    </a:lnTo>
                    <a:lnTo>
                      <a:pt x="322" y="5"/>
                    </a:lnTo>
                    <a:lnTo>
                      <a:pt x="296" y="2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6" name="Freeform 185"/>
              <p:cNvSpPr>
                <a:spLocks/>
              </p:cNvSpPr>
              <p:nvPr/>
            </p:nvSpPr>
            <p:spPr bwMode="auto">
              <a:xfrm>
                <a:off x="6686" y="12129"/>
                <a:ext cx="539" cy="568"/>
              </a:xfrm>
              <a:custGeom>
                <a:avLst/>
                <a:gdLst>
                  <a:gd name="T0" fmla="*/ 270 w 539"/>
                  <a:gd name="T1" fmla="*/ 0 h 568"/>
                  <a:gd name="T2" fmla="*/ 216 w 539"/>
                  <a:gd name="T3" fmla="*/ 5 h 568"/>
                  <a:gd name="T4" fmla="*/ 166 w 539"/>
                  <a:gd name="T5" fmla="*/ 22 h 568"/>
                  <a:gd name="T6" fmla="*/ 119 w 539"/>
                  <a:gd name="T7" fmla="*/ 49 h 568"/>
                  <a:gd name="T8" fmla="*/ 79 w 539"/>
                  <a:gd name="T9" fmla="*/ 83 h 568"/>
                  <a:gd name="T10" fmla="*/ 47 w 539"/>
                  <a:gd name="T11" fmla="*/ 124 h 568"/>
                  <a:gd name="T12" fmla="*/ 21 w 539"/>
                  <a:gd name="T13" fmla="*/ 173 h 568"/>
                  <a:gd name="T14" fmla="*/ 7 w 539"/>
                  <a:gd name="T15" fmla="*/ 227 h 568"/>
                  <a:gd name="T16" fmla="*/ 0 w 539"/>
                  <a:gd name="T17" fmla="*/ 283 h 568"/>
                  <a:gd name="T18" fmla="*/ 1 w 539"/>
                  <a:gd name="T19" fmla="*/ 314 h 568"/>
                  <a:gd name="T20" fmla="*/ 12 w 539"/>
                  <a:gd name="T21" fmla="*/ 368 h 568"/>
                  <a:gd name="T22" fmla="*/ 34 w 539"/>
                  <a:gd name="T23" fmla="*/ 420 h 568"/>
                  <a:gd name="T24" fmla="*/ 63 w 539"/>
                  <a:gd name="T25" fmla="*/ 465 h 568"/>
                  <a:gd name="T26" fmla="*/ 99 w 539"/>
                  <a:gd name="T27" fmla="*/ 503 h 568"/>
                  <a:gd name="T28" fmla="*/ 142 w 539"/>
                  <a:gd name="T29" fmla="*/ 534 h 568"/>
                  <a:gd name="T30" fmla="*/ 191 w 539"/>
                  <a:gd name="T31" fmla="*/ 555 h 568"/>
                  <a:gd name="T32" fmla="*/ 243 w 539"/>
                  <a:gd name="T33" fmla="*/ 566 h 568"/>
                  <a:gd name="T34" fmla="*/ 270 w 539"/>
                  <a:gd name="T35" fmla="*/ 568 h 568"/>
                  <a:gd name="T36" fmla="*/ 325 w 539"/>
                  <a:gd name="T37" fmla="*/ 563 h 568"/>
                  <a:gd name="T38" fmla="*/ 375 w 539"/>
                  <a:gd name="T39" fmla="*/ 546 h 568"/>
                  <a:gd name="T40" fmla="*/ 420 w 539"/>
                  <a:gd name="T41" fmla="*/ 519 h 568"/>
                  <a:gd name="T42" fmla="*/ 462 w 539"/>
                  <a:gd name="T43" fmla="*/ 485 h 568"/>
                  <a:gd name="T44" fmla="*/ 494 w 539"/>
                  <a:gd name="T45" fmla="*/ 444 h 568"/>
                  <a:gd name="T46" fmla="*/ 519 w 539"/>
                  <a:gd name="T47" fmla="*/ 395 h 568"/>
                  <a:gd name="T48" fmla="*/ 534 w 539"/>
                  <a:gd name="T49" fmla="*/ 341 h 568"/>
                  <a:gd name="T50" fmla="*/ 539 w 539"/>
                  <a:gd name="T51" fmla="*/ 283 h 568"/>
                  <a:gd name="T52" fmla="*/ 539 w 539"/>
                  <a:gd name="T53" fmla="*/ 254 h 568"/>
                  <a:gd name="T54" fmla="*/ 529 w 539"/>
                  <a:gd name="T55" fmla="*/ 200 h 568"/>
                  <a:gd name="T56" fmla="*/ 507 w 539"/>
                  <a:gd name="T57" fmla="*/ 148 h 568"/>
                  <a:gd name="T58" fmla="*/ 478 w 539"/>
                  <a:gd name="T59" fmla="*/ 103 h 568"/>
                  <a:gd name="T60" fmla="*/ 442 w 539"/>
                  <a:gd name="T61" fmla="*/ 65 h 568"/>
                  <a:gd name="T62" fmla="*/ 399 w 539"/>
                  <a:gd name="T63" fmla="*/ 34 h 568"/>
                  <a:gd name="T64" fmla="*/ 350 w 539"/>
                  <a:gd name="T65" fmla="*/ 13 h 568"/>
                  <a:gd name="T66" fmla="*/ 297 w 539"/>
                  <a:gd name="T67" fmla="*/ 0 h 568"/>
                  <a:gd name="T68" fmla="*/ 270 w 539"/>
                  <a:gd name="T69" fmla="*/ 0 h 5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9"/>
                  <a:gd name="T106" fmla="*/ 0 h 568"/>
                  <a:gd name="T107" fmla="*/ 539 w 539"/>
                  <a:gd name="T108" fmla="*/ 568 h 5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9" h="568">
                    <a:moveTo>
                      <a:pt x="270" y="0"/>
                    </a:moveTo>
                    <a:lnTo>
                      <a:pt x="270" y="0"/>
                    </a:lnTo>
                    <a:lnTo>
                      <a:pt x="243" y="0"/>
                    </a:lnTo>
                    <a:lnTo>
                      <a:pt x="216" y="5"/>
                    </a:lnTo>
                    <a:lnTo>
                      <a:pt x="191" y="13"/>
                    </a:lnTo>
                    <a:lnTo>
                      <a:pt x="166" y="22"/>
                    </a:lnTo>
                    <a:lnTo>
                      <a:pt x="142" y="34"/>
                    </a:lnTo>
                    <a:lnTo>
                      <a:pt x="119" y="49"/>
                    </a:lnTo>
                    <a:lnTo>
                      <a:pt x="99" y="65"/>
                    </a:lnTo>
                    <a:lnTo>
                      <a:pt x="79" y="83"/>
                    </a:lnTo>
                    <a:lnTo>
                      <a:pt x="63" y="103"/>
                    </a:lnTo>
                    <a:lnTo>
                      <a:pt x="47" y="124"/>
                    </a:lnTo>
                    <a:lnTo>
                      <a:pt x="34" y="148"/>
                    </a:lnTo>
                    <a:lnTo>
                      <a:pt x="21" y="173"/>
                    </a:lnTo>
                    <a:lnTo>
                      <a:pt x="12" y="200"/>
                    </a:lnTo>
                    <a:lnTo>
                      <a:pt x="7" y="227"/>
                    </a:lnTo>
                    <a:lnTo>
                      <a:pt x="1" y="254"/>
                    </a:lnTo>
                    <a:lnTo>
                      <a:pt x="0" y="283"/>
                    </a:lnTo>
                    <a:lnTo>
                      <a:pt x="1" y="314"/>
                    </a:lnTo>
                    <a:lnTo>
                      <a:pt x="7" y="341"/>
                    </a:lnTo>
                    <a:lnTo>
                      <a:pt x="12" y="368"/>
                    </a:lnTo>
                    <a:lnTo>
                      <a:pt x="21" y="395"/>
                    </a:lnTo>
                    <a:lnTo>
                      <a:pt x="34" y="420"/>
                    </a:lnTo>
                    <a:lnTo>
                      <a:pt x="47" y="444"/>
                    </a:lnTo>
                    <a:lnTo>
                      <a:pt x="63" y="465"/>
                    </a:lnTo>
                    <a:lnTo>
                      <a:pt x="79" y="485"/>
                    </a:lnTo>
                    <a:lnTo>
                      <a:pt x="99" y="503"/>
                    </a:lnTo>
                    <a:lnTo>
                      <a:pt x="119" y="519"/>
                    </a:lnTo>
                    <a:lnTo>
                      <a:pt x="142" y="534"/>
                    </a:lnTo>
                    <a:lnTo>
                      <a:pt x="166" y="546"/>
                    </a:lnTo>
                    <a:lnTo>
                      <a:pt x="191" y="555"/>
                    </a:lnTo>
                    <a:lnTo>
                      <a:pt x="216" y="563"/>
                    </a:lnTo>
                    <a:lnTo>
                      <a:pt x="243" y="566"/>
                    </a:lnTo>
                    <a:lnTo>
                      <a:pt x="270" y="568"/>
                    </a:lnTo>
                    <a:lnTo>
                      <a:pt x="297" y="566"/>
                    </a:lnTo>
                    <a:lnTo>
                      <a:pt x="325" y="563"/>
                    </a:lnTo>
                    <a:lnTo>
                      <a:pt x="350" y="555"/>
                    </a:lnTo>
                    <a:lnTo>
                      <a:pt x="375" y="546"/>
                    </a:lnTo>
                    <a:lnTo>
                      <a:pt x="399" y="534"/>
                    </a:lnTo>
                    <a:lnTo>
                      <a:pt x="420" y="519"/>
                    </a:lnTo>
                    <a:lnTo>
                      <a:pt x="442" y="503"/>
                    </a:lnTo>
                    <a:lnTo>
                      <a:pt x="462" y="485"/>
                    </a:lnTo>
                    <a:lnTo>
                      <a:pt x="478" y="465"/>
                    </a:lnTo>
                    <a:lnTo>
                      <a:pt x="494" y="444"/>
                    </a:lnTo>
                    <a:lnTo>
                      <a:pt x="507" y="420"/>
                    </a:lnTo>
                    <a:lnTo>
                      <a:pt x="519" y="395"/>
                    </a:lnTo>
                    <a:lnTo>
                      <a:pt x="529" y="368"/>
                    </a:lnTo>
                    <a:lnTo>
                      <a:pt x="534" y="341"/>
                    </a:lnTo>
                    <a:lnTo>
                      <a:pt x="539" y="314"/>
                    </a:lnTo>
                    <a:lnTo>
                      <a:pt x="539" y="283"/>
                    </a:lnTo>
                    <a:lnTo>
                      <a:pt x="539" y="254"/>
                    </a:lnTo>
                    <a:lnTo>
                      <a:pt x="534" y="227"/>
                    </a:lnTo>
                    <a:lnTo>
                      <a:pt x="529" y="200"/>
                    </a:lnTo>
                    <a:lnTo>
                      <a:pt x="519" y="173"/>
                    </a:lnTo>
                    <a:lnTo>
                      <a:pt x="507" y="148"/>
                    </a:lnTo>
                    <a:lnTo>
                      <a:pt x="494" y="124"/>
                    </a:lnTo>
                    <a:lnTo>
                      <a:pt x="478" y="103"/>
                    </a:lnTo>
                    <a:lnTo>
                      <a:pt x="462" y="83"/>
                    </a:lnTo>
                    <a:lnTo>
                      <a:pt x="442" y="65"/>
                    </a:lnTo>
                    <a:lnTo>
                      <a:pt x="420" y="49"/>
                    </a:lnTo>
                    <a:lnTo>
                      <a:pt x="399" y="34"/>
                    </a:lnTo>
                    <a:lnTo>
                      <a:pt x="375" y="22"/>
                    </a:lnTo>
                    <a:lnTo>
                      <a:pt x="350" y="13"/>
                    </a:lnTo>
                    <a:lnTo>
                      <a:pt x="325" y="5"/>
                    </a:lnTo>
                    <a:lnTo>
                      <a:pt x="297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7" name="Freeform 186"/>
              <p:cNvSpPr>
                <a:spLocks/>
              </p:cNvSpPr>
              <p:nvPr/>
            </p:nvSpPr>
            <p:spPr bwMode="auto">
              <a:xfrm>
                <a:off x="6686" y="12127"/>
                <a:ext cx="543" cy="572"/>
              </a:xfrm>
              <a:custGeom>
                <a:avLst/>
                <a:gdLst>
                  <a:gd name="T0" fmla="*/ 270 w 543"/>
                  <a:gd name="T1" fmla="*/ 0 h 572"/>
                  <a:gd name="T2" fmla="*/ 216 w 543"/>
                  <a:gd name="T3" fmla="*/ 6 h 572"/>
                  <a:gd name="T4" fmla="*/ 166 w 543"/>
                  <a:gd name="T5" fmla="*/ 22 h 572"/>
                  <a:gd name="T6" fmla="*/ 121 w 543"/>
                  <a:gd name="T7" fmla="*/ 49 h 572"/>
                  <a:gd name="T8" fmla="*/ 79 w 543"/>
                  <a:gd name="T9" fmla="*/ 83 h 572"/>
                  <a:gd name="T10" fmla="*/ 47 w 543"/>
                  <a:gd name="T11" fmla="*/ 126 h 572"/>
                  <a:gd name="T12" fmla="*/ 21 w 543"/>
                  <a:gd name="T13" fmla="*/ 173 h 572"/>
                  <a:gd name="T14" fmla="*/ 5 w 543"/>
                  <a:gd name="T15" fmla="*/ 227 h 572"/>
                  <a:gd name="T16" fmla="*/ 0 w 543"/>
                  <a:gd name="T17" fmla="*/ 285 h 572"/>
                  <a:gd name="T18" fmla="*/ 1 w 543"/>
                  <a:gd name="T19" fmla="*/ 314 h 572"/>
                  <a:gd name="T20" fmla="*/ 12 w 543"/>
                  <a:gd name="T21" fmla="*/ 370 h 572"/>
                  <a:gd name="T22" fmla="*/ 32 w 543"/>
                  <a:gd name="T23" fmla="*/ 422 h 572"/>
                  <a:gd name="T24" fmla="*/ 63 w 543"/>
                  <a:gd name="T25" fmla="*/ 467 h 572"/>
                  <a:gd name="T26" fmla="*/ 99 w 543"/>
                  <a:gd name="T27" fmla="*/ 505 h 572"/>
                  <a:gd name="T28" fmla="*/ 142 w 543"/>
                  <a:gd name="T29" fmla="*/ 536 h 572"/>
                  <a:gd name="T30" fmla="*/ 191 w 543"/>
                  <a:gd name="T31" fmla="*/ 557 h 572"/>
                  <a:gd name="T32" fmla="*/ 243 w 543"/>
                  <a:gd name="T33" fmla="*/ 570 h 572"/>
                  <a:gd name="T34" fmla="*/ 270 w 543"/>
                  <a:gd name="T35" fmla="*/ 572 h 572"/>
                  <a:gd name="T36" fmla="*/ 326 w 543"/>
                  <a:gd name="T37" fmla="*/ 565 h 572"/>
                  <a:gd name="T38" fmla="*/ 377 w 543"/>
                  <a:gd name="T39" fmla="*/ 548 h 572"/>
                  <a:gd name="T40" fmla="*/ 422 w 543"/>
                  <a:gd name="T41" fmla="*/ 521 h 572"/>
                  <a:gd name="T42" fmla="*/ 464 w 543"/>
                  <a:gd name="T43" fmla="*/ 487 h 572"/>
                  <a:gd name="T44" fmla="*/ 496 w 543"/>
                  <a:gd name="T45" fmla="*/ 446 h 572"/>
                  <a:gd name="T46" fmla="*/ 521 w 543"/>
                  <a:gd name="T47" fmla="*/ 397 h 572"/>
                  <a:gd name="T48" fmla="*/ 538 w 543"/>
                  <a:gd name="T49" fmla="*/ 343 h 572"/>
                  <a:gd name="T50" fmla="*/ 543 w 543"/>
                  <a:gd name="T51" fmla="*/ 285 h 572"/>
                  <a:gd name="T52" fmla="*/ 541 w 543"/>
                  <a:gd name="T53" fmla="*/ 256 h 572"/>
                  <a:gd name="T54" fmla="*/ 530 w 543"/>
                  <a:gd name="T55" fmla="*/ 200 h 572"/>
                  <a:gd name="T56" fmla="*/ 509 w 543"/>
                  <a:gd name="T57" fmla="*/ 150 h 572"/>
                  <a:gd name="T58" fmla="*/ 480 w 543"/>
                  <a:gd name="T59" fmla="*/ 103 h 572"/>
                  <a:gd name="T60" fmla="*/ 444 w 543"/>
                  <a:gd name="T61" fmla="*/ 65 h 572"/>
                  <a:gd name="T62" fmla="*/ 400 w 543"/>
                  <a:gd name="T63" fmla="*/ 34 h 572"/>
                  <a:gd name="T64" fmla="*/ 352 w 543"/>
                  <a:gd name="T65" fmla="*/ 13 h 572"/>
                  <a:gd name="T66" fmla="*/ 299 w 543"/>
                  <a:gd name="T67" fmla="*/ 0 h 572"/>
                  <a:gd name="T68" fmla="*/ 270 w 543"/>
                  <a:gd name="T69" fmla="*/ 0 h 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3"/>
                  <a:gd name="T106" fmla="*/ 0 h 572"/>
                  <a:gd name="T107" fmla="*/ 543 w 543"/>
                  <a:gd name="T108" fmla="*/ 572 h 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3" h="572">
                    <a:moveTo>
                      <a:pt x="270" y="0"/>
                    </a:moveTo>
                    <a:lnTo>
                      <a:pt x="270" y="0"/>
                    </a:lnTo>
                    <a:lnTo>
                      <a:pt x="243" y="0"/>
                    </a:lnTo>
                    <a:lnTo>
                      <a:pt x="216" y="6"/>
                    </a:lnTo>
                    <a:lnTo>
                      <a:pt x="191" y="13"/>
                    </a:lnTo>
                    <a:lnTo>
                      <a:pt x="166" y="22"/>
                    </a:lnTo>
                    <a:lnTo>
                      <a:pt x="142" y="34"/>
                    </a:lnTo>
                    <a:lnTo>
                      <a:pt x="121" y="49"/>
                    </a:lnTo>
                    <a:lnTo>
                      <a:pt x="99" y="65"/>
                    </a:lnTo>
                    <a:lnTo>
                      <a:pt x="79" y="83"/>
                    </a:lnTo>
                    <a:lnTo>
                      <a:pt x="63" y="103"/>
                    </a:lnTo>
                    <a:lnTo>
                      <a:pt x="47" y="126"/>
                    </a:lnTo>
                    <a:lnTo>
                      <a:pt x="32" y="150"/>
                    </a:lnTo>
                    <a:lnTo>
                      <a:pt x="21" y="173"/>
                    </a:lnTo>
                    <a:lnTo>
                      <a:pt x="12" y="200"/>
                    </a:lnTo>
                    <a:lnTo>
                      <a:pt x="5" y="227"/>
                    </a:lnTo>
                    <a:lnTo>
                      <a:pt x="1" y="256"/>
                    </a:lnTo>
                    <a:lnTo>
                      <a:pt x="0" y="285"/>
                    </a:lnTo>
                    <a:lnTo>
                      <a:pt x="1" y="314"/>
                    </a:lnTo>
                    <a:lnTo>
                      <a:pt x="5" y="343"/>
                    </a:lnTo>
                    <a:lnTo>
                      <a:pt x="12" y="370"/>
                    </a:lnTo>
                    <a:lnTo>
                      <a:pt x="21" y="397"/>
                    </a:lnTo>
                    <a:lnTo>
                      <a:pt x="32" y="422"/>
                    </a:lnTo>
                    <a:lnTo>
                      <a:pt x="47" y="446"/>
                    </a:lnTo>
                    <a:lnTo>
                      <a:pt x="63" y="467"/>
                    </a:lnTo>
                    <a:lnTo>
                      <a:pt x="79" y="487"/>
                    </a:lnTo>
                    <a:lnTo>
                      <a:pt x="99" y="505"/>
                    </a:lnTo>
                    <a:lnTo>
                      <a:pt x="121" y="521"/>
                    </a:lnTo>
                    <a:lnTo>
                      <a:pt x="142" y="536"/>
                    </a:lnTo>
                    <a:lnTo>
                      <a:pt x="166" y="548"/>
                    </a:lnTo>
                    <a:lnTo>
                      <a:pt x="191" y="557"/>
                    </a:lnTo>
                    <a:lnTo>
                      <a:pt x="216" y="565"/>
                    </a:lnTo>
                    <a:lnTo>
                      <a:pt x="243" y="570"/>
                    </a:lnTo>
                    <a:lnTo>
                      <a:pt x="270" y="572"/>
                    </a:lnTo>
                    <a:lnTo>
                      <a:pt x="299" y="570"/>
                    </a:lnTo>
                    <a:lnTo>
                      <a:pt x="326" y="565"/>
                    </a:lnTo>
                    <a:lnTo>
                      <a:pt x="352" y="557"/>
                    </a:lnTo>
                    <a:lnTo>
                      <a:pt x="377" y="548"/>
                    </a:lnTo>
                    <a:lnTo>
                      <a:pt x="400" y="536"/>
                    </a:lnTo>
                    <a:lnTo>
                      <a:pt x="422" y="521"/>
                    </a:lnTo>
                    <a:lnTo>
                      <a:pt x="444" y="505"/>
                    </a:lnTo>
                    <a:lnTo>
                      <a:pt x="464" y="487"/>
                    </a:lnTo>
                    <a:lnTo>
                      <a:pt x="480" y="467"/>
                    </a:lnTo>
                    <a:lnTo>
                      <a:pt x="496" y="446"/>
                    </a:lnTo>
                    <a:lnTo>
                      <a:pt x="509" y="422"/>
                    </a:lnTo>
                    <a:lnTo>
                      <a:pt x="521" y="397"/>
                    </a:lnTo>
                    <a:lnTo>
                      <a:pt x="530" y="370"/>
                    </a:lnTo>
                    <a:lnTo>
                      <a:pt x="538" y="343"/>
                    </a:lnTo>
                    <a:lnTo>
                      <a:pt x="541" y="314"/>
                    </a:lnTo>
                    <a:lnTo>
                      <a:pt x="543" y="285"/>
                    </a:lnTo>
                    <a:lnTo>
                      <a:pt x="541" y="256"/>
                    </a:lnTo>
                    <a:lnTo>
                      <a:pt x="538" y="227"/>
                    </a:lnTo>
                    <a:lnTo>
                      <a:pt x="530" y="200"/>
                    </a:lnTo>
                    <a:lnTo>
                      <a:pt x="521" y="173"/>
                    </a:lnTo>
                    <a:lnTo>
                      <a:pt x="509" y="150"/>
                    </a:lnTo>
                    <a:lnTo>
                      <a:pt x="496" y="126"/>
                    </a:lnTo>
                    <a:lnTo>
                      <a:pt x="480" y="103"/>
                    </a:lnTo>
                    <a:lnTo>
                      <a:pt x="464" y="83"/>
                    </a:lnTo>
                    <a:lnTo>
                      <a:pt x="444" y="65"/>
                    </a:lnTo>
                    <a:lnTo>
                      <a:pt x="422" y="49"/>
                    </a:lnTo>
                    <a:lnTo>
                      <a:pt x="400" y="34"/>
                    </a:lnTo>
                    <a:lnTo>
                      <a:pt x="377" y="22"/>
                    </a:lnTo>
                    <a:lnTo>
                      <a:pt x="352" y="13"/>
                    </a:lnTo>
                    <a:lnTo>
                      <a:pt x="326" y="6"/>
                    </a:lnTo>
                    <a:lnTo>
                      <a:pt x="299" y="0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FFC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8" name="Freeform 187"/>
              <p:cNvSpPr>
                <a:spLocks/>
              </p:cNvSpPr>
              <p:nvPr/>
            </p:nvSpPr>
            <p:spPr bwMode="auto">
              <a:xfrm>
                <a:off x="6686" y="12124"/>
                <a:ext cx="545" cy="575"/>
              </a:xfrm>
              <a:custGeom>
                <a:avLst/>
                <a:gdLst>
                  <a:gd name="T0" fmla="*/ 272 w 545"/>
                  <a:gd name="T1" fmla="*/ 0 h 575"/>
                  <a:gd name="T2" fmla="*/ 218 w 545"/>
                  <a:gd name="T3" fmla="*/ 7 h 575"/>
                  <a:gd name="T4" fmla="*/ 166 w 545"/>
                  <a:gd name="T5" fmla="*/ 23 h 575"/>
                  <a:gd name="T6" fmla="*/ 121 w 545"/>
                  <a:gd name="T7" fmla="*/ 50 h 575"/>
                  <a:gd name="T8" fmla="*/ 79 w 545"/>
                  <a:gd name="T9" fmla="*/ 84 h 575"/>
                  <a:gd name="T10" fmla="*/ 47 w 545"/>
                  <a:gd name="T11" fmla="*/ 128 h 575"/>
                  <a:gd name="T12" fmla="*/ 21 w 545"/>
                  <a:gd name="T13" fmla="*/ 176 h 575"/>
                  <a:gd name="T14" fmla="*/ 5 w 545"/>
                  <a:gd name="T15" fmla="*/ 230 h 575"/>
                  <a:gd name="T16" fmla="*/ 0 w 545"/>
                  <a:gd name="T17" fmla="*/ 288 h 575"/>
                  <a:gd name="T18" fmla="*/ 1 w 545"/>
                  <a:gd name="T19" fmla="*/ 317 h 575"/>
                  <a:gd name="T20" fmla="*/ 12 w 545"/>
                  <a:gd name="T21" fmla="*/ 373 h 575"/>
                  <a:gd name="T22" fmla="*/ 32 w 545"/>
                  <a:gd name="T23" fmla="*/ 423 h 575"/>
                  <a:gd name="T24" fmla="*/ 63 w 545"/>
                  <a:gd name="T25" fmla="*/ 470 h 575"/>
                  <a:gd name="T26" fmla="*/ 99 w 545"/>
                  <a:gd name="T27" fmla="*/ 508 h 575"/>
                  <a:gd name="T28" fmla="*/ 142 w 545"/>
                  <a:gd name="T29" fmla="*/ 541 h 575"/>
                  <a:gd name="T30" fmla="*/ 191 w 545"/>
                  <a:gd name="T31" fmla="*/ 562 h 575"/>
                  <a:gd name="T32" fmla="*/ 245 w 545"/>
                  <a:gd name="T33" fmla="*/ 573 h 575"/>
                  <a:gd name="T34" fmla="*/ 272 w 545"/>
                  <a:gd name="T35" fmla="*/ 575 h 575"/>
                  <a:gd name="T36" fmla="*/ 326 w 545"/>
                  <a:gd name="T37" fmla="*/ 569 h 575"/>
                  <a:gd name="T38" fmla="*/ 379 w 545"/>
                  <a:gd name="T39" fmla="*/ 551 h 575"/>
                  <a:gd name="T40" fmla="*/ 424 w 545"/>
                  <a:gd name="T41" fmla="*/ 526 h 575"/>
                  <a:gd name="T42" fmla="*/ 465 w 545"/>
                  <a:gd name="T43" fmla="*/ 490 h 575"/>
                  <a:gd name="T44" fmla="*/ 498 w 545"/>
                  <a:gd name="T45" fmla="*/ 449 h 575"/>
                  <a:gd name="T46" fmla="*/ 523 w 545"/>
                  <a:gd name="T47" fmla="*/ 400 h 575"/>
                  <a:gd name="T48" fmla="*/ 539 w 545"/>
                  <a:gd name="T49" fmla="*/ 346 h 575"/>
                  <a:gd name="T50" fmla="*/ 545 w 545"/>
                  <a:gd name="T51" fmla="*/ 288 h 575"/>
                  <a:gd name="T52" fmla="*/ 543 w 545"/>
                  <a:gd name="T53" fmla="*/ 257 h 575"/>
                  <a:gd name="T54" fmla="*/ 532 w 545"/>
                  <a:gd name="T55" fmla="*/ 202 h 575"/>
                  <a:gd name="T56" fmla="*/ 512 w 545"/>
                  <a:gd name="T57" fmla="*/ 151 h 575"/>
                  <a:gd name="T58" fmla="*/ 482 w 545"/>
                  <a:gd name="T59" fmla="*/ 104 h 575"/>
                  <a:gd name="T60" fmla="*/ 445 w 545"/>
                  <a:gd name="T61" fmla="*/ 66 h 575"/>
                  <a:gd name="T62" fmla="*/ 402 w 545"/>
                  <a:gd name="T63" fmla="*/ 36 h 575"/>
                  <a:gd name="T64" fmla="*/ 353 w 545"/>
                  <a:gd name="T65" fmla="*/ 14 h 575"/>
                  <a:gd name="T66" fmla="*/ 299 w 545"/>
                  <a:gd name="T67" fmla="*/ 1 h 575"/>
                  <a:gd name="T68" fmla="*/ 272 w 545"/>
                  <a:gd name="T69" fmla="*/ 0 h 5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575"/>
                  <a:gd name="T107" fmla="*/ 545 w 545"/>
                  <a:gd name="T108" fmla="*/ 575 h 5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575">
                    <a:moveTo>
                      <a:pt x="272" y="0"/>
                    </a:moveTo>
                    <a:lnTo>
                      <a:pt x="272" y="0"/>
                    </a:lnTo>
                    <a:lnTo>
                      <a:pt x="245" y="1"/>
                    </a:lnTo>
                    <a:lnTo>
                      <a:pt x="218" y="7"/>
                    </a:lnTo>
                    <a:lnTo>
                      <a:pt x="191" y="14"/>
                    </a:lnTo>
                    <a:lnTo>
                      <a:pt x="166" y="23"/>
                    </a:lnTo>
                    <a:lnTo>
                      <a:pt x="142" y="36"/>
                    </a:lnTo>
                    <a:lnTo>
                      <a:pt x="121" y="50"/>
                    </a:lnTo>
                    <a:lnTo>
                      <a:pt x="99" y="66"/>
                    </a:lnTo>
                    <a:lnTo>
                      <a:pt x="79" y="84"/>
                    </a:lnTo>
                    <a:lnTo>
                      <a:pt x="63" y="104"/>
                    </a:lnTo>
                    <a:lnTo>
                      <a:pt x="47" y="128"/>
                    </a:lnTo>
                    <a:lnTo>
                      <a:pt x="32" y="151"/>
                    </a:lnTo>
                    <a:lnTo>
                      <a:pt x="21" y="176"/>
                    </a:lnTo>
                    <a:lnTo>
                      <a:pt x="12" y="202"/>
                    </a:lnTo>
                    <a:lnTo>
                      <a:pt x="5" y="230"/>
                    </a:lnTo>
                    <a:lnTo>
                      <a:pt x="1" y="257"/>
                    </a:lnTo>
                    <a:lnTo>
                      <a:pt x="0" y="288"/>
                    </a:lnTo>
                    <a:lnTo>
                      <a:pt x="1" y="317"/>
                    </a:lnTo>
                    <a:lnTo>
                      <a:pt x="5" y="346"/>
                    </a:lnTo>
                    <a:lnTo>
                      <a:pt x="12" y="373"/>
                    </a:lnTo>
                    <a:lnTo>
                      <a:pt x="21" y="400"/>
                    </a:lnTo>
                    <a:lnTo>
                      <a:pt x="32" y="423"/>
                    </a:lnTo>
                    <a:lnTo>
                      <a:pt x="47" y="449"/>
                    </a:lnTo>
                    <a:lnTo>
                      <a:pt x="63" y="470"/>
                    </a:lnTo>
                    <a:lnTo>
                      <a:pt x="79" y="490"/>
                    </a:lnTo>
                    <a:lnTo>
                      <a:pt x="99" y="508"/>
                    </a:lnTo>
                    <a:lnTo>
                      <a:pt x="121" y="526"/>
                    </a:lnTo>
                    <a:lnTo>
                      <a:pt x="142" y="541"/>
                    </a:lnTo>
                    <a:lnTo>
                      <a:pt x="166" y="551"/>
                    </a:lnTo>
                    <a:lnTo>
                      <a:pt x="191" y="562"/>
                    </a:lnTo>
                    <a:lnTo>
                      <a:pt x="218" y="569"/>
                    </a:lnTo>
                    <a:lnTo>
                      <a:pt x="245" y="573"/>
                    </a:lnTo>
                    <a:lnTo>
                      <a:pt x="272" y="575"/>
                    </a:lnTo>
                    <a:lnTo>
                      <a:pt x="299" y="573"/>
                    </a:lnTo>
                    <a:lnTo>
                      <a:pt x="326" y="569"/>
                    </a:lnTo>
                    <a:lnTo>
                      <a:pt x="353" y="562"/>
                    </a:lnTo>
                    <a:lnTo>
                      <a:pt x="379" y="551"/>
                    </a:lnTo>
                    <a:lnTo>
                      <a:pt x="402" y="541"/>
                    </a:lnTo>
                    <a:lnTo>
                      <a:pt x="424" y="526"/>
                    </a:lnTo>
                    <a:lnTo>
                      <a:pt x="445" y="508"/>
                    </a:lnTo>
                    <a:lnTo>
                      <a:pt x="465" y="490"/>
                    </a:lnTo>
                    <a:lnTo>
                      <a:pt x="482" y="470"/>
                    </a:lnTo>
                    <a:lnTo>
                      <a:pt x="498" y="449"/>
                    </a:lnTo>
                    <a:lnTo>
                      <a:pt x="512" y="423"/>
                    </a:lnTo>
                    <a:lnTo>
                      <a:pt x="523" y="400"/>
                    </a:lnTo>
                    <a:lnTo>
                      <a:pt x="532" y="373"/>
                    </a:lnTo>
                    <a:lnTo>
                      <a:pt x="539" y="346"/>
                    </a:lnTo>
                    <a:lnTo>
                      <a:pt x="543" y="317"/>
                    </a:lnTo>
                    <a:lnTo>
                      <a:pt x="545" y="288"/>
                    </a:lnTo>
                    <a:lnTo>
                      <a:pt x="543" y="257"/>
                    </a:lnTo>
                    <a:lnTo>
                      <a:pt x="539" y="230"/>
                    </a:lnTo>
                    <a:lnTo>
                      <a:pt x="532" y="202"/>
                    </a:lnTo>
                    <a:lnTo>
                      <a:pt x="523" y="176"/>
                    </a:lnTo>
                    <a:lnTo>
                      <a:pt x="512" y="151"/>
                    </a:lnTo>
                    <a:lnTo>
                      <a:pt x="498" y="128"/>
                    </a:lnTo>
                    <a:lnTo>
                      <a:pt x="482" y="104"/>
                    </a:lnTo>
                    <a:lnTo>
                      <a:pt x="465" y="84"/>
                    </a:lnTo>
                    <a:lnTo>
                      <a:pt x="445" y="66"/>
                    </a:lnTo>
                    <a:lnTo>
                      <a:pt x="424" y="50"/>
                    </a:lnTo>
                    <a:lnTo>
                      <a:pt x="402" y="36"/>
                    </a:lnTo>
                    <a:lnTo>
                      <a:pt x="379" y="23"/>
                    </a:lnTo>
                    <a:lnTo>
                      <a:pt x="353" y="14"/>
                    </a:lnTo>
                    <a:lnTo>
                      <a:pt x="326" y="7"/>
                    </a:lnTo>
                    <a:lnTo>
                      <a:pt x="299" y="1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C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9" name="Freeform 188"/>
              <p:cNvSpPr>
                <a:spLocks/>
              </p:cNvSpPr>
              <p:nvPr/>
            </p:nvSpPr>
            <p:spPr bwMode="auto">
              <a:xfrm>
                <a:off x="6686" y="12122"/>
                <a:ext cx="547" cy="577"/>
              </a:xfrm>
              <a:custGeom>
                <a:avLst/>
                <a:gdLst>
                  <a:gd name="T0" fmla="*/ 272 w 547"/>
                  <a:gd name="T1" fmla="*/ 0 h 577"/>
                  <a:gd name="T2" fmla="*/ 218 w 547"/>
                  <a:gd name="T3" fmla="*/ 5 h 577"/>
                  <a:gd name="T4" fmla="*/ 167 w 547"/>
                  <a:gd name="T5" fmla="*/ 23 h 577"/>
                  <a:gd name="T6" fmla="*/ 121 w 547"/>
                  <a:gd name="T7" fmla="*/ 50 h 577"/>
                  <a:gd name="T8" fmla="*/ 79 w 547"/>
                  <a:gd name="T9" fmla="*/ 85 h 577"/>
                  <a:gd name="T10" fmla="*/ 47 w 547"/>
                  <a:gd name="T11" fmla="*/ 128 h 577"/>
                  <a:gd name="T12" fmla="*/ 21 w 547"/>
                  <a:gd name="T13" fmla="*/ 177 h 577"/>
                  <a:gd name="T14" fmla="*/ 5 w 547"/>
                  <a:gd name="T15" fmla="*/ 231 h 577"/>
                  <a:gd name="T16" fmla="*/ 0 w 547"/>
                  <a:gd name="T17" fmla="*/ 288 h 577"/>
                  <a:gd name="T18" fmla="*/ 1 w 547"/>
                  <a:gd name="T19" fmla="*/ 319 h 577"/>
                  <a:gd name="T20" fmla="*/ 12 w 547"/>
                  <a:gd name="T21" fmla="*/ 375 h 577"/>
                  <a:gd name="T22" fmla="*/ 32 w 547"/>
                  <a:gd name="T23" fmla="*/ 425 h 577"/>
                  <a:gd name="T24" fmla="*/ 63 w 547"/>
                  <a:gd name="T25" fmla="*/ 472 h 577"/>
                  <a:gd name="T26" fmla="*/ 99 w 547"/>
                  <a:gd name="T27" fmla="*/ 512 h 577"/>
                  <a:gd name="T28" fmla="*/ 142 w 547"/>
                  <a:gd name="T29" fmla="*/ 543 h 577"/>
                  <a:gd name="T30" fmla="*/ 191 w 547"/>
                  <a:gd name="T31" fmla="*/ 564 h 577"/>
                  <a:gd name="T32" fmla="*/ 245 w 547"/>
                  <a:gd name="T33" fmla="*/ 575 h 577"/>
                  <a:gd name="T34" fmla="*/ 272 w 547"/>
                  <a:gd name="T35" fmla="*/ 577 h 577"/>
                  <a:gd name="T36" fmla="*/ 328 w 547"/>
                  <a:gd name="T37" fmla="*/ 571 h 577"/>
                  <a:gd name="T38" fmla="*/ 379 w 547"/>
                  <a:gd name="T39" fmla="*/ 555 h 577"/>
                  <a:gd name="T40" fmla="*/ 426 w 547"/>
                  <a:gd name="T41" fmla="*/ 528 h 577"/>
                  <a:gd name="T42" fmla="*/ 467 w 547"/>
                  <a:gd name="T43" fmla="*/ 492 h 577"/>
                  <a:gd name="T44" fmla="*/ 500 w 547"/>
                  <a:gd name="T45" fmla="*/ 451 h 577"/>
                  <a:gd name="T46" fmla="*/ 525 w 547"/>
                  <a:gd name="T47" fmla="*/ 400 h 577"/>
                  <a:gd name="T48" fmla="*/ 541 w 547"/>
                  <a:gd name="T49" fmla="*/ 346 h 577"/>
                  <a:gd name="T50" fmla="*/ 547 w 547"/>
                  <a:gd name="T51" fmla="*/ 288 h 577"/>
                  <a:gd name="T52" fmla="*/ 545 w 547"/>
                  <a:gd name="T53" fmla="*/ 259 h 577"/>
                  <a:gd name="T54" fmla="*/ 534 w 547"/>
                  <a:gd name="T55" fmla="*/ 204 h 577"/>
                  <a:gd name="T56" fmla="*/ 514 w 547"/>
                  <a:gd name="T57" fmla="*/ 151 h 577"/>
                  <a:gd name="T58" fmla="*/ 483 w 547"/>
                  <a:gd name="T59" fmla="*/ 106 h 577"/>
                  <a:gd name="T60" fmla="*/ 447 w 547"/>
                  <a:gd name="T61" fmla="*/ 67 h 577"/>
                  <a:gd name="T62" fmla="*/ 404 w 547"/>
                  <a:gd name="T63" fmla="*/ 36 h 577"/>
                  <a:gd name="T64" fmla="*/ 353 w 547"/>
                  <a:gd name="T65" fmla="*/ 12 h 577"/>
                  <a:gd name="T66" fmla="*/ 301 w 547"/>
                  <a:gd name="T67" fmla="*/ 2 h 577"/>
                  <a:gd name="T68" fmla="*/ 272 w 547"/>
                  <a:gd name="T69" fmla="*/ 0 h 57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7"/>
                  <a:gd name="T106" fmla="*/ 0 h 577"/>
                  <a:gd name="T107" fmla="*/ 547 w 547"/>
                  <a:gd name="T108" fmla="*/ 577 h 57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7" h="577">
                    <a:moveTo>
                      <a:pt x="272" y="0"/>
                    </a:moveTo>
                    <a:lnTo>
                      <a:pt x="272" y="0"/>
                    </a:lnTo>
                    <a:lnTo>
                      <a:pt x="245" y="2"/>
                    </a:lnTo>
                    <a:lnTo>
                      <a:pt x="218" y="5"/>
                    </a:lnTo>
                    <a:lnTo>
                      <a:pt x="191" y="12"/>
                    </a:lnTo>
                    <a:lnTo>
                      <a:pt x="167" y="23"/>
                    </a:lnTo>
                    <a:lnTo>
                      <a:pt x="142" y="36"/>
                    </a:lnTo>
                    <a:lnTo>
                      <a:pt x="121" y="50"/>
                    </a:lnTo>
                    <a:lnTo>
                      <a:pt x="99" y="67"/>
                    </a:lnTo>
                    <a:lnTo>
                      <a:pt x="79" y="85"/>
                    </a:lnTo>
                    <a:lnTo>
                      <a:pt x="63" y="106"/>
                    </a:lnTo>
                    <a:lnTo>
                      <a:pt x="47" y="128"/>
                    </a:lnTo>
                    <a:lnTo>
                      <a:pt x="32" y="151"/>
                    </a:lnTo>
                    <a:lnTo>
                      <a:pt x="21" y="177"/>
                    </a:lnTo>
                    <a:lnTo>
                      <a:pt x="12" y="204"/>
                    </a:lnTo>
                    <a:lnTo>
                      <a:pt x="5" y="231"/>
                    </a:lnTo>
                    <a:lnTo>
                      <a:pt x="1" y="259"/>
                    </a:lnTo>
                    <a:lnTo>
                      <a:pt x="0" y="288"/>
                    </a:lnTo>
                    <a:lnTo>
                      <a:pt x="1" y="319"/>
                    </a:lnTo>
                    <a:lnTo>
                      <a:pt x="5" y="346"/>
                    </a:lnTo>
                    <a:lnTo>
                      <a:pt x="12" y="375"/>
                    </a:lnTo>
                    <a:lnTo>
                      <a:pt x="21" y="400"/>
                    </a:lnTo>
                    <a:lnTo>
                      <a:pt x="32" y="425"/>
                    </a:lnTo>
                    <a:lnTo>
                      <a:pt x="47" y="451"/>
                    </a:lnTo>
                    <a:lnTo>
                      <a:pt x="63" y="472"/>
                    </a:lnTo>
                    <a:lnTo>
                      <a:pt x="79" y="492"/>
                    </a:lnTo>
                    <a:lnTo>
                      <a:pt x="99" y="512"/>
                    </a:lnTo>
                    <a:lnTo>
                      <a:pt x="121" y="528"/>
                    </a:lnTo>
                    <a:lnTo>
                      <a:pt x="142" y="543"/>
                    </a:lnTo>
                    <a:lnTo>
                      <a:pt x="167" y="555"/>
                    </a:lnTo>
                    <a:lnTo>
                      <a:pt x="191" y="564"/>
                    </a:lnTo>
                    <a:lnTo>
                      <a:pt x="218" y="571"/>
                    </a:lnTo>
                    <a:lnTo>
                      <a:pt x="245" y="575"/>
                    </a:lnTo>
                    <a:lnTo>
                      <a:pt x="272" y="577"/>
                    </a:lnTo>
                    <a:lnTo>
                      <a:pt x="301" y="575"/>
                    </a:lnTo>
                    <a:lnTo>
                      <a:pt x="328" y="571"/>
                    </a:lnTo>
                    <a:lnTo>
                      <a:pt x="353" y="564"/>
                    </a:lnTo>
                    <a:lnTo>
                      <a:pt x="379" y="555"/>
                    </a:lnTo>
                    <a:lnTo>
                      <a:pt x="404" y="543"/>
                    </a:lnTo>
                    <a:lnTo>
                      <a:pt x="426" y="528"/>
                    </a:lnTo>
                    <a:lnTo>
                      <a:pt x="447" y="512"/>
                    </a:lnTo>
                    <a:lnTo>
                      <a:pt x="467" y="492"/>
                    </a:lnTo>
                    <a:lnTo>
                      <a:pt x="483" y="472"/>
                    </a:lnTo>
                    <a:lnTo>
                      <a:pt x="500" y="451"/>
                    </a:lnTo>
                    <a:lnTo>
                      <a:pt x="514" y="425"/>
                    </a:lnTo>
                    <a:lnTo>
                      <a:pt x="525" y="400"/>
                    </a:lnTo>
                    <a:lnTo>
                      <a:pt x="534" y="375"/>
                    </a:lnTo>
                    <a:lnTo>
                      <a:pt x="541" y="346"/>
                    </a:lnTo>
                    <a:lnTo>
                      <a:pt x="545" y="319"/>
                    </a:lnTo>
                    <a:lnTo>
                      <a:pt x="547" y="288"/>
                    </a:lnTo>
                    <a:lnTo>
                      <a:pt x="545" y="259"/>
                    </a:lnTo>
                    <a:lnTo>
                      <a:pt x="541" y="231"/>
                    </a:lnTo>
                    <a:lnTo>
                      <a:pt x="534" y="204"/>
                    </a:lnTo>
                    <a:lnTo>
                      <a:pt x="525" y="177"/>
                    </a:lnTo>
                    <a:lnTo>
                      <a:pt x="514" y="151"/>
                    </a:lnTo>
                    <a:lnTo>
                      <a:pt x="500" y="128"/>
                    </a:lnTo>
                    <a:lnTo>
                      <a:pt x="483" y="106"/>
                    </a:lnTo>
                    <a:lnTo>
                      <a:pt x="467" y="85"/>
                    </a:lnTo>
                    <a:lnTo>
                      <a:pt x="447" y="67"/>
                    </a:lnTo>
                    <a:lnTo>
                      <a:pt x="426" y="50"/>
                    </a:lnTo>
                    <a:lnTo>
                      <a:pt x="404" y="36"/>
                    </a:lnTo>
                    <a:lnTo>
                      <a:pt x="379" y="23"/>
                    </a:lnTo>
                    <a:lnTo>
                      <a:pt x="353" y="12"/>
                    </a:lnTo>
                    <a:lnTo>
                      <a:pt x="328" y="5"/>
                    </a:lnTo>
                    <a:lnTo>
                      <a:pt x="301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Freeform 189"/>
              <p:cNvSpPr>
                <a:spLocks/>
              </p:cNvSpPr>
              <p:nvPr/>
            </p:nvSpPr>
            <p:spPr bwMode="auto">
              <a:xfrm>
                <a:off x="6686" y="12120"/>
                <a:ext cx="548" cy="581"/>
              </a:xfrm>
              <a:custGeom>
                <a:avLst/>
                <a:gdLst>
                  <a:gd name="T0" fmla="*/ 274 w 548"/>
                  <a:gd name="T1" fmla="*/ 0 h 581"/>
                  <a:gd name="T2" fmla="*/ 218 w 548"/>
                  <a:gd name="T3" fmla="*/ 5 h 581"/>
                  <a:gd name="T4" fmla="*/ 167 w 548"/>
                  <a:gd name="T5" fmla="*/ 23 h 581"/>
                  <a:gd name="T6" fmla="*/ 121 w 548"/>
                  <a:gd name="T7" fmla="*/ 50 h 581"/>
                  <a:gd name="T8" fmla="*/ 79 w 548"/>
                  <a:gd name="T9" fmla="*/ 85 h 581"/>
                  <a:gd name="T10" fmla="*/ 47 w 548"/>
                  <a:gd name="T11" fmla="*/ 128 h 581"/>
                  <a:gd name="T12" fmla="*/ 21 w 548"/>
                  <a:gd name="T13" fmla="*/ 177 h 581"/>
                  <a:gd name="T14" fmla="*/ 5 w 548"/>
                  <a:gd name="T15" fmla="*/ 231 h 581"/>
                  <a:gd name="T16" fmla="*/ 0 w 548"/>
                  <a:gd name="T17" fmla="*/ 290 h 581"/>
                  <a:gd name="T18" fmla="*/ 0 w 548"/>
                  <a:gd name="T19" fmla="*/ 319 h 581"/>
                  <a:gd name="T20" fmla="*/ 12 w 548"/>
                  <a:gd name="T21" fmla="*/ 375 h 581"/>
                  <a:gd name="T22" fmla="*/ 32 w 548"/>
                  <a:gd name="T23" fmla="*/ 427 h 581"/>
                  <a:gd name="T24" fmla="*/ 63 w 548"/>
                  <a:gd name="T25" fmla="*/ 474 h 581"/>
                  <a:gd name="T26" fmla="*/ 99 w 548"/>
                  <a:gd name="T27" fmla="*/ 514 h 581"/>
                  <a:gd name="T28" fmla="*/ 142 w 548"/>
                  <a:gd name="T29" fmla="*/ 545 h 581"/>
                  <a:gd name="T30" fmla="*/ 193 w 548"/>
                  <a:gd name="T31" fmla="*/ 566 h 581"/>
                  <a:gd name="T32" fmla="*/ 245 w 548"/>
                  <a:gd name="T33" fmla="*/ 579 h 581"/>
                  <a:gd name="T34" fmla="*/ 274 w 548"/>
                  <a:gd name="T35" fmla="*/ 581 h 581"/>
                  <a:gd name="T36" fmla="*/ 330 w 548"/>
                  <a:gd name="T37" fmla="*/ 573 h 581"/>
                  <a:gd name="T38" fmla="*/ 380 w 548"/>
                  <a:gd name="T39" fmla="*/ 557 h 581"/>
                  <a:gd name="T40" fmla="*/ 427 w 548"/>
                  <a:gd name="T41" fmla="*/ 530 h 581"/>
                  <a:gd name="T42" fmla="*/ 469 w 548"/>
                  <a:gd name="T43" fmla="*/ 494 h 581"/>
                  <a:gd name="T44" fmla="*/ 501 w 548"/>
                  <a:gd name="T45" fmla="*/ 453 h 581"/>
                  <a:gd name="T46" fmla="*/ 527 w 548"/>
                  <a:gd name="T47" fmla="*/ 402 h 581"/>
                  <a:gd name="T48" fmla="*/ 543 w 548"/>
                  <a:gd name="T49" fmla="*/ 348 h 581"/>
                  <a:gd name="T50" fmla="*/ 548 w 548"/>
                  <a:gd name="T51" fmla="*/ 290 h 581"/>
                  <a:gd name="T52" fmla="*/ 547 w 548"/>
                  <a:gd name="T53" fmla="*/ 260 h 581"/>
                  <a:gd name="T54" fmla="*/ 536 w 548"/>
                  <a:gd name="T55" fmla="*/ 204 h 581"/>
                  <a:gd name="T56" fmla="*/ 516 w 548"/>
                  <a:gd name="T57" fmla="*/ 151 h 581"/>
                  <a:gd name="T58" fmla="*/ 485 w 548"/>
                  <a:gd name="T59" fmla="*/ 106 h 581"/>
                  <a:gd name="T60" fmla="*/ 449 w 548"/>
                  <a:gd name="T61" fmla="*/ 67 h 581"/>
                  <a:gd name="T62" fmla="*/ 404 w 548"/>
                  <a:gd name="T63" fmla="*/ 34 h 581"/>
                  <a:gd name="T64" fmla="*/ 355 w 548"/>
                  <a:gd name="T65" fmla="*/ 13 h 581"/>
                  <a:gd name="T66" fmla="*/ 301 w 548"/>
                  <a:gd name="T67" fmla="*/ 2 h 581"/>
                  <a:gd name="T68" fmla="*/ 274 w 548"/>
                  <a:gd name="T69" fmla="*/ 0 h 58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8"/>
                  <a:gd name="T106" fmla="*/ 0 h 581"/>
                  <a:gd name="T107" fmla="*/ 548 w 548"/>
                  <a:gd name="T108" fmla="*/ 581 h 58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8" h="581">
                    <a:moveTo>
                      <a:pt x="274" y="0"/>
                    </a:moveTo>
                    <a:lnTo>
                      <a:pt x="274" y="0"/>
                    </a:lnTo>
                    <a:lnTo>
                      <a:pt x="245" y="2"/>
                    </a:lnTo>
                    <a:lnTo>
                      <a:pt x="218" y="5"/>
                    </a:lnTo>
                    <a:lnTo>
                      <a:pt x="193" y="13"/>
                    </a:lnTo>
                    <a:lnTo>
                      <a:pt x="167" y="23"/>
                    </a:lnTo>
                    <a:lnTo>
                      <a:pt x="142" y="34"/>
                    </a:lnTo>
                    <a:lnTo>
                      <a:pt x="121" y="50"/>
                    </a:lnTo>
                    <a:lnTo>
                      <a:pt x="99" y="67"/>
                    </a:lnTo>
                    <a:lnTo>
                      <a:pt x="79" y="85"/>
                    </a:lnTo>
                    <a:lnTo>
                      <a:pt x="63" y="106"/>
                    </a:lnTo>
                    <a:lnTo>
                      <a:pt x="47" y="128"/>
                    </a:lnTo>
                    <a:lnTo>
                      <a:pt x="32" y="151"/>
                    </a:lnTo>
                    <a:lnTo>
                      <a:pt x="21" y="177"/>
                    </a:lnTo>
                    <a:lnTo>
                      <a:pt x="12" y="204"/>
                    </a:lnTo>
                    <a:lnTo>
                      <a:pt x="5" y="231"/>
                    </a:lnTo>
                    <a:lnTo>
                      <a:pt x="0" y="260"/>
                    </a:lnTo>
                    <a:lnTo>
                      <a:pt x="0" y="290"/>
                    </a:lnTo>
                    <a:lnTo>
                      <a:pt x="0" y="319"/>
                    </a:lnTo>
                    <a:lnTo>
                      <a:pt x="5" y="348"/>
                    </a:lnTo>
                    <a:lnTo>
                      <a:pt x="12" y="375"/>
                    </a:lnTo>
                    <a:lnTo>
                      <a:pt x="21" y="402"/>
                    </a:lnTo>
                    <a:lnTo>
                      <a:pt x="32" y="427"/>
                    </a:lnTo>
                    <a:lnTo>
                      <a:pt x="47" y="453"/>
                    </a:lnTo>
                    <a:lnTo>
                      <a:pt x="63" y="474"/>
                    </a:lnTo>
                    <a:lnTo>
                      <a:pt x="79" y="494"/>
                    </a:lnTo>
                    <a:lnTo>
                      <a:pt x="99" y="514"/>
                    </a:lnTo>
                    <a:lnTo>
                      <a:pt x="121" y="530"/>
                    </a:lnTo>
                    <a:lnTo>
                      <a:pt x="142" y="545"/>
                    </a:lnTo>
                    <a:lnTo>
                      <a:pt x="167" y="557"/>
                    </a:lnTo>
                    <a:lnTo>
                      <a:pt x="193" y="566"/>
                    </a:lnTo>
                    <a:lnTo>
                      <a:pt x="218" y="573"/>
                    </a:lnTo>
                    <a:lnTo>
                      <a:pt x="245" y="579"/>
                    </a:lnTo>
                    <a:lnTo>
                      <a:pt x="274" y="581"/>
                    </a:lnTo>
                    <a:lnTo>
                      <a:pt x="301" y="579"/>
                    </a:lnTo>
                    <a:lnTo>
                      <a:pt x="330" y="573"/>
                    </a:lnTo>
                    <a:lnTo>
                      <a:pt x="355" y="566"/>
                    </a:lnTo>
                    <a:lnTo>
                      <a:pt x="380" y="557"/>
                    </a:lnTo>
                    <a:lnTo>
                      <a:pt x="404" y="545"/>
                    </a:lnTo>
                    <a:lnTo>
                      <a:pt x="427" y="530"/>
                    </a:lnTo>
                    <a:lnTo>
                      <a:pt x="449" y="514"/>
                    </a:lnTo>
                    <a:lnTo>
                      <a:pt x="469" y="494"/>
                    </a:lnTo>
                    <a:lnTo>
                      <a:pt x="485" y="474"/>
                    </a:lnTo>
                    <a:lnTo>
                      <a:pt x="501" y="453"/>
                    </a:lnTo>
                    <a:lnTo>
                      <a:pt x="516" y="427"/>
                    </a:lnTo>
                    <a:lnTo>
                      <a:pt x="527" y="402"/>
                    </a:lnTo>
                    <a:lnTo>
                      <a:pt x="536" y="375"/>
                    </a:lnTo>
                    <a:lnTo>
                      <a:pt x="543" y="348"/>
                    </a:lnTo>
                    <a:lnTo>
                      <a:pt x="547" y="319"/>
                    </a:lnTo>
                    <a:lnTo>
                      <a:pt x="548" y="290"/>
                    </a:lnTo>
                    <a:lnTo>
                      <a:pt x="547" y="260"/>
                    </a:lnTo>
                    <a:lnTo>
                      <a:pt x="543" y="231"/>
                    </a:lnTo>
                    <a:lnTo>
                      <a:pt x="536" y="204"/>
                    </a:lnTo>
                    <a:lnTo>
                      <a:pt x="527" y="177"/>
                    </a:lnTo>
                    <a:lnTo>
                      <a:pt x="516" y="151"/>
                    </a:lnTo>
                    <a:lnTo>
                      <a:pt x="501" y="128"/>
                    </a:lnTo>
                    <a:lnTo>
                      <a:pt x="485" y="106"/>
                    </a:lnTo>
                    <a:lnTo>
                      <a:pt x="469" y="85"/>
                    </a:lnTo>
                    <a:lnTo>
                      <a:pt x="449" y="67"/>
                    </a:lnTo>
                    <a:lnTo>
                      <a:pt x="427" y="50"/>
                    </a:lnTo>
                    <a:lnTo>
                      <a:pt x="404" y="34"/>
                    </a:lnTo>
                    <a:lnTo>
                      <a:pt x="380" y="23"/>
                    </a:lnTo>
                    <a:lnTo>
                      <a:pt x="355" y="13"/>
                    </a:lnTo>
                    <a:lnTo>
                      <a:pt x="330" y="5"/>
                    </a:lnTo>
                    <a:lnTo>
                      <a:pt x="301" y="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B5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1" name="Freeform 190"/>
              <p:cNvSpPr>
                <a:spLocks/>
              </p:cNvSpPr>
              <p:nvPr/>
            </p:nvSpPr>
            <p:spPr bwMode="auto">
              <a:xfrm>
                <a:off x="6686" y="12118"/>
                <a:ext cx="550" cy="583"/>
              </a:xfrm>
              <a:custGeom>
                <a:avLst/>
                <a:gdLst>
                  <a:gd name="T0" fmla="*/ 274 w 550"/>
                  <a:gd name="T1" fmla="*/ 0 h 583"/>
                  <a:gd name="T2" fmla="*/ 220 w 550"/>
                  <a:gd name="T3" fmla="*/ 6 h 583"/>
                  <a:gd name="T4" fmla="*/ 167 w 550"/>
                  <a:gd name="T5" fmla="*/ 24 h 583"/>
                  <a:gd name="T6" fmla="*/ 121 w 550"/>
                  <a:gd name="T7" fmla="*/ 51 h 583"/>
                  <a:gd name="T8" fmla="*/ 79 w 550"/>
                  <a:gd name="T9" fmla="*/ 85 h 583"/>
                  <a:gd name="T10" fmla="*/ 47 w 550"/>
                  <a:gd name="T11" fmla="*/ 128 h 583"/>
                  <a:gd name="T12" fmla="*/ 21 w 550"/>
                  <a:gd name="T13" fmla="*/ 179 h 583"/>
                  <a:gd name="T14" fmla="*/ 5 w 550"/>
                  <a:gd name="T15" fmla="*/ 233 h 583"/>
                  <a:gd name="T16" fmla="*/ 0 w 550"/>
                  <a:gd name="T17" fmla="*/ 290 h 583"/>
                  <a:gd name="T18" fmla="*/ 0 w 550"/>
                  <a:gd name="T19" fmla="*/ 321 h 583"/>
                  <a:gd name="T20" fmla="*/ 10 w 550"/>
                  <a:gd name="T21" fmla="*/ 377 h 583"/>
                  <a:gd name="T22" fmla="*/ 32 w 550"/>
                  <a:gd name="T23" fmla="*/ 429 h 583"/>
                  <a:gd name="T24" fmla="*/ 63 w 550"/>
                  <a:gd name="T25" fmla="*/ 476 h 583"/>
                  <a:gd name="T26" fmla="*/ 99 w 550"/>
                  <a:gd name="T27" fmla="*/ 516 h 583"/>
                  <a:gd name="T28" fmla="*/ 144 w 550"/>
                  <a:gd name="T29" fmla="*/ 547 h 583"/>
                  <a:gd name="T30" fmla="*/ 193 w 550"/>
                  <a:gd name="T31" fmla="*/ 570 h 583"/>
                  <a:gd name="T32" fmla="*/ 247 w 550"/>
                  <a:gd name="T33" fmla="*/ 581 h 583"/>
                  <a:gd name="T34" fmla="*/ 274 w 550"/>
                  <a:gd name="T35" fmla="*/ 583 h 583"/>
                  <a:gd name="T36" fmla="*/ 330 w 550"/>
                  <a:gd name="T37" fmla="*/ 577 h 583"/>
                  <a:gd name="T38" fmla="*/ 382 w 550"/>
                  <a:gd name="T39" fmla="*/ 559 h 583"/>
                  <a:gd name="T40" fmla="*/ 429 w 550"/>
                  <a:gd name="T41" fmla="*/ 532 h 583"/>
                  <a:gd name="T42" fmla="*/ 471 w 550"/>
                  <a:gd name="T43" fmla="*/ 496 h 583"/>
                  <a:gd name="T44" fmla="*/ 503 w 550"/>
                  <a:gd name="T45" fmla="*/ 455 h 583"/>
                  <a:gd name="T46" fmla="*/ 529 w 550"/>
                  <a:gd name="T47" fmla="*/ 404 h 583"/>
                  <a:gd name="T48" fmla="*/ 545 w 550"/>
                  <a:gd name="T49" fmla="*/ 350 h 583"/>
                  <a:gd name="T50" fmla="*/ 550 w 550"/>
                  <a:gd name="T51" fmla="*/ 290 h 583"/>
                  <a:gd name="T52" fmla="*/ 550 w 550"/>
                  <a:gd name="T53" fmla="*/ 262 h 583"/>
                  <a:gd name="T54" fmla="*/ 539 w 550"/>
                  <a:gd name="T55" fmla="*/ 204 h 583"/>
                  <a:gd name="T56" fmla="*/ 518 w 550"/>
                  <a:gd name="T57" fmla="*/ 152 h 583"/>
                  <a:gd name="T58" fmla="*/ 487 w 550"/>
                  <a:gd name="T59" fmla="*/ 107 h 583"/>
                  <a:gd name="T60" fmla="*/ 451 w 550"/>
                  <a:gd name="T61" fmla="*/ 67 h 583"/>
                  <a:gd name="T62" fmla="*/ 406 w 550"/>
                  <a:gd name="T63" fmla="*/ 34 h 583"/>
                  <a:gd name="T64" fmla="*/ 357 w 550"/>
                  <a:gd name="T65" fmla="*/ 13 h 583"/>
                  <a:gd name="T66" fmla="*/ 303 w 550"/>
                  <a:gd name="T67" fmla="*/ 2 h 583"/>
                  <a:gd name="T68" fmla="*/ 274 w 550"/>
                  <a:gd name="T69" fmla="*/ 0 h 5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0"/>
                  <a:gd name="T106" fmla="*/ 0 h 583"/>
                  <a:gd name="T107" fmla="*/ 550 w 550"/>
                  <a:gd name="T108" fmla="*/ 583 h 5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0" h="583">
                    <a:moveTo>
                      <a:pt x="274" y="0"/>
                    </a:moveTo>
                    <a:lnTo>
                      <a:pt x="274" y="0"/>
                    </a:lnTo>
                    <a:lnTo>
                      <a:pt x="247" y="2"/>
                    </a:lnTo>
                    <a:lnTo>
                      <a:pt x="220" y="6"/>
                    </a:lnTo>
                    <a:lnTo>
                      <a:pt x="193" y="13"/>
                    </a:lnTo>
                    <a:lnTo>
                      <a:pt x="167" y="24"/>
                    </a:lnTo>
                    <a:lnTo>
                      <a:pt x="144" y="34"/>
                    </a:lnTo>
                    <a:lnTo>
                      <a:pt x="121" y="51"/>
                    </a:lnTo>
                    <a:lnTo>
                      <a:pt x="99" y="67"/>
                    </a:lnTo>
                    <a:lnTo>
                      <a:pt x="79" y="85"/>
                    </a:lnTo>
                    <a:lnTo>
                      <a:pt x="63" y="107"/>
                    </a:lnTo>
                    <a:lnTo>
                      <a:pt x="47" y="128"/>
                    </a:lnTo>
                    <a:lnTo>
                      <a:pt x="32" y="152"/>
                    </a:lnTo>
                    <a:lnTo>
                      <a:pt x="21" y="179"/>
                    </a:lnTo>
                    <a:lnTo>
                      <a:pt x="10" y="204"/>
                    </a:lnTo>
                    <a:lnTo>
                      <a:pt x="5" y="233"/>
                    </a:lnTo>
                    <a:lnTo>
                      <a:pt x="0" y="262"/>
                    </a:lnTo>
                    <a:lnTo>
                      <a:pt x="0" y="290"/>
                    </a:lnTo>
                    <a:lnTo>
                      <a:pt x="0" y="321"/>
                    </a:lnTo>
                    <a:lnTo>
                      <a:pt x="5" y="350"/>
                    </a:lnTo>
                    <a:lnTo>
                      <a:pt x="10" y="377"/>
                    </a:lnTo>
                    <a:lnTo>
                      <a:pt x="21" y="404"/>
                    </a:lnTo>
                    <a:lnTo>
                      <a:pt x="32" y="429"/>
                    </a:lnTo>
                    <a:lnTo>
                      <a:pt x="47" y="455"/>
                    </a:lnTo>
                    <a:lnTo>
                      <a:pt x="63" y="476"/>
                    </a:lnTo>
                    <a:lnTo>
                      <a:pt x="79" y="496"/>
                    </a:lnTo>
                    <a:lnTo>
                      <a:pt x="99" y="516"/>
                    </a:lnTo>
                    <a:lnTo>
                      <a:pt x="121" y="532"/>
                    </a:lnTo>
                    <a:lnTo>
                      <a:pt x="144" y="547"/>
                    </a:lnTo>
                    <a:lnTo>
                      <a:pt x="167" y="559"/>
                    </a:lnTo>
                    <a:lnTo>
                      <a:pt x="193" y="570"/>
                    </a:lnTo>
                    <a:lnTo>
                      <a:pt x="220" y="577"/>
                    </a:lnTo>
                    <a:lnTo>
                      <a:pt x="247" y="581"/>
                    </a:lnTo>
                    <a:lnTo>
                      <a:pt x="274" y="583"/>
                    </a:lnTo>
                    <a:lnTo>
                      <a:pt x="303" y="581"/>
                    </a:lnTo>
                    <a:lnTo>
                      <a:pt x="330" y="577"/>
                    </a:lnTo>
                    <a:lnTo>
                      <a:pt x="357" y="570"/>
                    </a:lnTo>
                    <a:lnTo>
                      <a:pt x="382" y="559"/>
                    </a:lnTo>
                    <a:lnTo>
                      <a:pt x="406" y="547"/>
                    </a:lnTo>
                    <a:lnTo>
                      <a:pt x="429" y="532"/>
                    </a:lnTo>
                    <a:lnTo>
                      <a:pt x="451" y="516"/>
                    </a:lnTo>
                    <a:lnTo>
                      <a:pt x="471" y="496"/>
                    </a:lnTo>
                    <a:lnTo>
                      <a:pt x="487" y="476"/>
                    </a:lnTo>
                    <a:lnTo>
                      <a:pt x="503" y="455"/>
                    </a:lnTo>
                    <a:lnTo>
                      <a:pt x="518" y="429"/>
                    </a:lnTo>
                    <a:lnTo>
                      <a:pt x="529" y="404"/>
                    </a:lnTo>
                    <a:lnTo>
                      <a:pt x="539" y="377"/>
                    </a:lnTo>
                    <a:lnTo>
                      <a:pt x="545" y="350"/>
                    </a:lnTo>
                    <a:lnTo>
                      <a:pt x="550" y="321"/>
                    </a:lnTo>
                    <a:lnTo>
                      <a:pt x="550" y="290"/>
                    </a:lnTo>
                    <a:lnTo>
                      <a:pt x="550" y="262"/>
                    </a:lnTo>
                    <a:lnTo>
                      <a:pt x="545" y="233"/>
                    </a:lnTo>
                    <a:lnTo>
                      <a:pt x="539" y="204"/>
                    </a:lnTo>
                    <a:lnTo>
                      <a:pt x="529" y="179"/>
                    </a:lnTo>
                    <a:lnTo>
                      <a:pt x="518" y="152"/>
                    </a:lnTo>
                    <a:lnTo>
                      <a:pt x="503" y="128"/>
                    </a:lnTo>
                    <a:lnTo>
                      <a:pt x="487" y="107"/>
                    </a:lnTo>
                    <a:lnTo>
                      <a:pt x="471" y="85"/>
                    </a:lnTo>
                    <a:lnTo>
                      <a:pt x="451" y="67"/>
                    </a:lnTo>
                    <a:lnTo>
                      <a:pt x="429" y="51"/>
                    </a:lnTo>
                    <a:lnTo>
                      <a:pt x="406" y="34"/>
                    </a:lnTo>
                    <a:lnTo>
                      <a:pt x="382" y="24"/>
                    </a:lnTo>
                    <a:lnTo>
                      <a:pt x="357" y="13"/>
                    </a:lnTo>
                    <a:lnTo>
                      <a:pt x="330" y="6"/>
                    </a:lnTo>
                    <a:lnTo>
                      <a:pt x="303" y="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Freeform 191"/>
              <p:cNvSpPr>
                <a:spLocks/>
              </p:cNvSpPr>
              <p:nvPr/>
            </p:nvSpPr>
            <p:spPr bwMode="auto">
              <a:xfrm>
                <a:off x="6684" y="12116"/>
                <a:ext cx="556" cy="585"/>
              </a:xfrm>
              <a:custGeom>
                <a:avLst/>
                <a:gdLst>
                  <a:gd name="T0" fmla="*/ 278 w 556"/>
                  <a:gd name="T1" fmla="*/ 0 h 585"/>
                  <a:gd name="T2" fmla="*/ 222 w 556"/>
                  <a:gd name="T3" fmla="*/ 6 h 585"/>
                  <a:gd name="T4" fmla="*/ 169 w 556"/>
                  <a:gd name="T5" fmla="*/ 24 h 585"/>
                  <a:gd name="T6" fmla="*/ 123 w 556"/>
                  <a:gd name="T7" fmla="*/ 49 h 585"/>
                  <a:gd name="T8" fmla="*/ 81 w 556"/>
                  <a:gd name="T9" fmla="*/ 85 h 585"/>
                  <a:gd name="T10" fmla="*/ 49 w 556"/>
                  <a:gd name="T11" fmla="*/ 128 h 585"/>
                  <a:gd name="T12" fmla="*/ 21 w 556"/>
                  <a:gd name="T13" fmla="*/ 179 h 585"/>
                  <a:gd name="T14" fmla="*/ 5 w 556"/>
                  <a:gd name="T15" fmla="*/ 233 h 585"/>
                  <a:gd name="T16" fmla="*/ 0 w 556"/>
                  <a:gd name="T17" fmla="*/ 292 h 585"/>
                  <a:gd name="T18" fmla="*/ 2 w 556"/>
                  <a:gd name="T19" fmla="*/ 321 h 585"/>
                  <a:gd name="T20" fmla="*/ 12 w 556"/>
                  <a:gd name="T21" fmla="*/ 379 h 585"/>
                  <a:gd name="T22" fmla="*/ 34 w 556"/>
                  <a:gd name="T23" fmla="*/ 431 h 585"/>
                  <a:gd name="T24" fmla="*/ 63 w 556"/>
                  <a:gd name="T25" fmla="*/ 478 h 585"/>
                  <a:gd name="T26" fmla="*/ 101 w 556"/>
                  <a:gd name="T27" fmla="*/ 518 h 585"/>
                  <a:gd name="T28" fmla="*/ 146 w 556"/>
                  <a:gd name="T29" fmla="*/ 550 h 585"/>
                  <a:gd name="T30" fmla="*/ 195 w 556"/>
                  <a:gd name="T31" fmla="*/ 572 h 585"/>
                  <a:gd name="T32" fmla="*/ 249 w 556"/>
                  <a:gd name="T33" fmla="*/ 583 h 585"/>
                  <a:gd name="T34" fmla="*/ 278 w 556"/>
                  <a:gd name="T35" fmla="*/ 585 h 585"/>
                  <a:gd name="T36" fmla="*/ 334 w 556"/>
                  <a:gd name="T37" fmla="*/ 579 h 585"/>
                  <a:gd name="T38" fmla="*/ 386 w 556"/>
                  <a:gd name="T39" fmla="*/ 561 h 585"/>
                  <a:gd name="T40" fmla="*/ 433 w 556"/>
                  <a:gd name="T41" fmla="*/ 534 h 585"/>
                  <a:gd name="T42" fmla="*/ 475 w 556"/>
                  <a:gd name="T43" fmla="*/ 500 h 585"/>
                  <a:gd name="T44" fmla="*/ 507 w 556"/>
                  <a:gd name="T45" fmla="*/ 457 h 585"/>
                  <a:gd name="T46" fmla="*/ 534 w 556"/>
                  <a:gd name="T47" fmla="*/ 406 h 585"/>
                  <a:gd name="T48" fmla="*/ 550 w 556"/>
                  <a:gd name="T49" fmla="*/ 352 h 585"/>
                  <a:gd name="T50" fmla="*/ 556 w 556"/>
                  <a:gd name="T51" fmla="*/ 292 h 585"/>
                  <a:gd name="T52" fmla="*/ 554 w 556"/>
                  <a:gd name="T53" fmla="*/ 262 h 585"/>
                  <a:gd name="T54" fmla="*/ 543 w 556"/>
                  <a:gd name="T55" fmla="*/ 206 h 585"/>
                  <a:gd name="T56" fmla="*/ 521 w 556"/>
                  <a:gd name="T57" fmla="*/ 154 h 585"/>
                  <a:gd name="T58" fmla="*/ 491 w 556"/>
                  <a:gd name="T59" fmla="*/ 107 h 585"/>
                  <a:gd name="T60" fmla="*/ 455 w 556"/>
                  <a:gd name="T61" fmla="*/ 67 h 585"/>
                  <a:gd name="T62" fmla="*/ 410 w 556"/>
                  <a:gd name="T63" fmla="*/ 35 h 585"/>
                  <a:gd name="T64" fmla="*/ 361 w 556"/>
                  <a:gd name="T65" fmla="*/ 13 h 585"/>
                  <a:gd name="T66" fmla="*/ 307 w 556"/>
                  <a:gd name="T67" fmla="*/ 2 h 585"/>
                  <a:gd name="T68" fmla="*/ 278 w 556"/>
                  <a:gd name="T69" fmla="*/ 0 h 5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6"/>
                  <a:gd name="T106" fmla="*/ 0 h 585"/>
                  <a:gd name="T107" fmla="*/ 556 w 556"/>
                  <a:gd name="T108" fmla="*/ 585 h 5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6" h="585">
                    <a:moveTo>
                      <a:pt x="278" y="0"/>
                    </a:moveTo>
                    <a:lnTo>
                      <a:pt x="278" y="0"/>
                    </a:lnTo>
                    <a:lnTo>
                      <a:pt x="249" y="2"/>
                    </a:lnTo>
                    <a:lnTo>
                      <a:pt x="222" y="6"/>
                    </a:lnTo>
                    <a:lnTo>
                      <a:pt x="195" y="13"/>
                    </a:lnTo>
                    <a:lnTo>
                      <a:pt x="169" y="24"/>
                    </a:lnTo>
                    <a:lnTo>
                      <a:pt x="146" y="35"/>
                    </a:lnTo>
                    <a:lnTo>
                      <a:pt x="123" y="49"/>
                    </a:lnTo>
                    <a:lnTo>
                      <a:pt x="101" y="67"/>
                    </a:lnTo>
                    <a:lnTo>
                      <a:pt x="81" y="85"/>
                    </a:lnTo>
                    <a:lnTo>
                      <a:pt x="63" y="107"/>
                    </a:lnTo>
                    <a:lnTo>
                      <a:pt x="49" y="128"/>
                    </a:lnTo>
                    <a:lnTo>
                      <a:pt x="34" y="154"/>
                    </a:lnTo>
                    <a:lnTo>
                      <a:pt x="21" y="179"/>
                    </a:lnTo>
                    <a:lnTo>
                      <a:pt x="12" y="206"/>
                    </a:lnTo>
                    <a:lnTo>
                      <a:pt x="5" y="233"/>
                    </a:lnTo>
                    <a:lnTo>
                      <a:pt x="2" y="262"/>
                    </a:lnTo>
                    <a:lnTo>
                      <a:pt x="0" y="292"/>
                    </a:lnTo>
                    <a:lnTo>
                      <a:pt x="2" y="321"/>
                    </a:lnTo>
                    <a:lnTo>
                      <a:pt x="5" y="352"/>
                    </a:lnTo>
                    <a:lnTo>
                      <a:pt x="12" y="379"/>
                    </a:lnTo>
                    <a:lnTo>
                      <a:pt x="21" y="406"/>
                    </a:lnTo>
                    <a:lnTo>
                      <a:pt x="34" y="431"/>
                    </a:lnTo>
                    <a:lnTo>
                      <a:pt x="49" y="457"/>
                    </a:lnTo>
                    <a:lnTo>
                      <a:pt x="63" y="478"/>
                    </a:lnTo>
                    <a:lnTo>
                      <a:pt x="81" y="500"/>
                    </a:lnTo>
                    <a:lnTo>
                      <a:pt x="101" y="518"/>
                    </a:lnTo>
                    <a:lnTo>
                      <a:pt x="123" y="534"/>
                    </a:lnTo>
                    <a:lnTo>
                      <a:pt x="146" y="550"/>
                    </a:lnTo>
                    <a:lnTo>
                      <a:pt x="169" y="561"/>
                    </a:lnTo>
                    <a:lnTo>
                      <a:pt x="195" y="572"/>
                    </a:lnTo>
                    <a:lnTo>
                      <a:pt x="222" y="579"/>
                    </a:lnTo>
                    <a:lnTo>
                      <a:pt x="249" y="583"/>
                    </a:lnTo>
                    <a:lnTo>
                      <a:pt x="278" y="585"/>
                    </a:lnTo>
                    <a:lnTo>
                      <a:pt x="307" y="583"/>
                    </a:lnTo>
                    <a:lnTo>
                      <a:pt x="334" y="579"/>
                    </a:lnTo>
                    <a:lnTo>
                      <a:pt x="361" y="572"/>
                    </a:lnTo>
                    <a:lnTo>
                      <a:pt x="386" y="561"/>
                    </a:lnTo>
                    <a:lnTo>
                      <a:pt x="410" y="550"/>
                    </a:lnTo>
                    <a:lnTo>
                      <a:pt x="433" y="534"/>
                    </a:lnTo>
                    <a:lnTo>
                      <a:pt x="455" y="518"/>
                    </a:lnTo>
                    <a:lnTo>
                      <a:pt x="475" y="500"/>
                    </a:lnTo>
                    <a:lnTo>
                      <a:pt x="491" y="478"/>
                    </a:lnTo>
                    <a:lnTo>
                      <a:pt x="507" y="457"/>
                    </a:lnTo>
                    <a:lnTo>
                      <a:pt x="521" y="431"/>
                    </a:lnTo>
                    <a:lnTo>
                      <a:pt x="534" y="406"/>
                    </a:lnTo>
                    <a:lnTo>
                      <a:pt x="543" y="379"/>
                    </a:lnTo>
                    <a:lnTo>
                      <a:pt x="550" y="352"/>
                    </a:lnTo>
                    <a:lnTo>
                      <a:pt x="554" y="321"/>
                    </a:lnTo>
                    <a:lnTo>
                      <a:pt x="556" y="292"/>
                    </a:lnTo>
                    <a:lnTo>
                      <a:pt x="554" y="262"/>
                    </a:lnTo>
                    <a:lnTo>
                      <a:pt x="550" y="233"/>
                    </a:lnTo>
                    <a:lnTo>
                      <a:pt x="543" y="206"/>
                    </a:lnTo>
                    <a:lnTo>
                      <a:pt x="534" y="179"/>
                    </a:lnTo>
                    <a:lnTo>
                      <a:pt x="521" y="154"/>
                    </a:lnTo>
                    <a:lnTo>
                      <a:pt x="507" y="128"/>
                    </a:lnTo>
                    <a:lnTo>
                      <a:pt x="491" y="107"/>
                    </a:lnTo>
                    <a:lnTo>
                      <a:pt x="475" y="85"/>
                    </a:lnTo>
                    <a:lnTo>
                      <a:pt x="455" y="67"/>
                    </a:lnTo>
                    <a:lnTo>
                      <a:pt x="433" y="49"/>
                    </a:lnTo>
                    <a:lnTo>
                      <a:pt x="410" y="35"/>
                    </a:lnTo>
                    <a:lnTo>
                      <a:pt x="386" y="24"/>
                    </a:lnTo>
                    <a:lnTo>
                      <a:pt x="361" y="13"/>
                    </a:lnTo>
                    <a:lnTo>
                      <a:pt x="334" y="6"/>
                    </a:lnTo>
                    <a:lnTo>
                      <a:pt x="307" y="2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AB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Freeform 192"/>
              <p:cNvSpPr>
                <a:spLocks/>
              </p:cNvSpPr>
              <p:nvPr/>
            </p:nvSpPr>
            <p:spPr bwMode="auto">
              <a:xfrm>
                <a:off x="6684" y="12115"/>
                <a:ext cx="558" cy="586"/>
              </a:xfrm>
              <a:custGeom>
                <a:avLst/>
                <a:gdLst>
                  <a:gd name="T0" fmla="*/ 278 w 558"/>
                  <a:gd name="T1" fmla="*/ 0 h 586"/>
                  <a:gd name="T2" fmla="*/ 222 w 558"/>
                  <a:gd name="T3" fmla="*/ 5 h 586"/>
                  <a:gd name="T4" fmla="*/ 169 w 558"/>
                  <a:gd name="T5" fmla="*/ 21 h 586"/>
                  <a:gd name="T6" fmla="*/ 123 w 558"/>
                  <a:gd name="T7" fmla="*/ 48 h 586"/>
                  <a:gd name="T8" fmla="*/ 81 w 558"/>
                  <a:gd name="T9" fmla="*/ 84 h 586"/>
                  <a:gd name="T10" fmla="*/ 49 w 558"/>
                  <a:gd name="T11" fmla="*/ 129 h 586"/>
                  <a:gd name="T12" fmla="*/ 21 w 558"/>
                  <a:gd name="T13" fmla="*/ 178 h 586"/>
                  <a:gd name="T14" fmla="*/ 5 w 558"/>
                  <a:gd name="T15" fmla="*/ 234 h 586"/>
                  <a:gd name="T16" fmla="*/ 0 w 558"/>
                  <a:gd name="T17" fmla="*/ 293 h 586"/>
                  <a:gd name="T18" fmla="*/ 2 w 558"/>
                  <a:gd name="T19" fmla="*/ 322 h 586"/>
                  <a:gd name="T20" fmla="*/ 12 w 558"/>
                  <a:gd name="T21" fmla="*/ 380 h 586"/>
                  <a:gd name="T22" fmla="*/ 34 w 558"/>
                  <a:gd name="T23" fmla="*/ 432 h 586"/>
                  <a:gd name="T24" fmla="*/ 63 w 558"/>
                  <a:gd name="T25" fmla="*/ 479 h 586"/>
                  <a:gd name="T26" fmla="*/ 101 w 558"/>
                  <a:gd name="T27" fmla="*/ 519 h 586"/>
                  <a:gd name="T28" fmla="*/ 146 w 558"/>
                  <a:gd name="T29" fmla="*/ 551 h 586"/>
                  <a:gd name="T30" fmla="*/ 197 w 558"/>
                  <a:gd name="T31" fmla="*/ 573 h 586"/>
                  <a:gd name="T32" fmla="*/ 251 w 558"/>
                  <a:gd name="T33" fmla="*/ 586 h 586"/>
                  <a:gd name="T34" fmla="*/ 278 w 558"/>
                  <a:gd name="T35" fmla="*/ 586 h 586"/>
                  <a:gd name="T36" fmla="*/ 336 w 558"/>
                  <a:gd name="T37" fmla="*/ 580 h 586"/>
                  <a:gd name="T38" fmla="*/ 386 w 558"/>
                  <a:gd name="T39" fmla="*/ 564 h 586"/>
                  <a:gd name="T40" fmla="*/ 435 w 558"/>
                  <a:gd name="T41" fmla="*/ 537 h 586"/>
                  <a:gd name="T42" fmla="*/ 476 w 558"/>
                  <a:gd name="T43" fmla="*/ 501 h 586"/>
                  <a:gd name="T44" fmla="*/ 509 w 558"/>
                  <a:gd name="T45" fmla="*/ 456 h 586"/>
                  <a:gd name="T46" fmla="*/ 536 w 558"/>
                  <a:gd name="T47" fmla="*/ 407 h 586"/>
                  <a:gd name="T48" fmla="*/ 552 w 558"/>
                  <a:gd name="T49" fmla="*/ 351 h 586"/>
                  <a:gd name="T50" fmla="*/ 558 w 558"/>
                  <a:gd name="T51" fmla="*/ 293 h 586"/>
                  <a:gd name="T52" fmla="*/ 556 w 558"/>
                  <a:gd name="T53" fmla="*/ 263 h 586"/>
                  <a:gd name="T54" fmla="*/ 545 w 558"/>
                  <a:gd name="T55" fmla="*/ 205 h 586"/>
                  <a:gd name="T56" fmla="*/ 523 w 558"/>
                  <a:gd name="T57" fmla="*/ 153 h 586"/>
                  <a:gd name="T58" fmla="*/ 494 w 558"/>
                  <a:gd name="T59" fmla="*/ 106 h 586"/>
                  <a:gd name="T60" fmla="*/ 456 w 558"/>
                  <a:gd name="T61" fmla="*/ 66 h 586"/>
                  <a:gd name="T62" fmla="*/ 411 w 558"/>
                  <a:gd name="T63" fmla="*/ 34 h 586"/>
                  <a:gd name="T64" fmla="*/ 361 w 558"/>
                  <a:gd name="T65" fmla="*/ 12 h 586"/>
                  <a:gd name="T66" fmla="*/ 307 w 558"/>
                  <a:gd name="T67" fmla="*/ 0 h 586"/>
                  <a:gd name="T68" fmla="*/ 278 w 558"/>
                  <a:gd name="T69" fmla="*/ 0 h 5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8"/>
                  <a:gd name="T106" fmla="*/ 0 h 586"/>
                  <a:gd name="T107" fmla="*/ 558 w 558"/>
                  <a:gd name="T108" fmla="*/ 586 h 58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8" h="586">
                    <a:moveTo>
                      <a:pt x="278" y="0"/>
                    </a:moveTo>
                    <a:lnTo>
                      <a:pt x="278" y="0"/>
                    </a:lnTo>
                    <a:lnTo>
                      <a:pt x="251" y="0"/>
                    </a:lnTo>
                    <a:lnTo>
                      <a:pt x="222" y="5"/>
                    </a:lnTo>
                    <a:lnTo>
                      <a:pt x="197" y="12"/>
                    </a:lnTo>
                    <a:lnTo>
                      <a:pt x="169" y="21"/>
                    </a:lnTo>
                    <a:lnTo>
                      <a:pt x="146" y="34"/>
                    </a:lnTo>
                    <a:lnTo>
                      <a:pt x="123" y="48"/>
                    </a:lnTo>
                    <a:lnTo>
                      <a:pt x="101" y="66"/>
                    </a:lnTo>
                    <a:lnTo>
                      <a:pt x="81" y="84"/>
                    </a:lnTo>
                    <a:lnTo>
                      <a:pt x="63" y="106"/>
                    </a:lnTo>
                    <a:lnTo>
                      <a:pt x="49" y="129"/>
                    </a:lnTo>
                    <a:lnTo>
                      <a:pt x="34" y="153"/>
                    </a:lnTo>
                    <a:lnTo>
                      <a:pt x="21" y="178"/>
                    </a:lnTo>
                    <a:lnTo>
                      <a:pt x="12" y="205"/>
                    </a:lnTo>
                    <a:lnTo>
                      <a:pt x="5" y="234"/>
                    </a:lnTo>
                    <a:lnTo>
                      <a:pt x="2" y="263"/>
                    </a:lnTo>
                    <a:lnTo>
                      <a:pt x="0" y="293"/>
                    </a:lnTo>
                    <a:lnTo>
                      <a:pt x="2" y="322"/>
                    </a:lnTo>
                    <a:lnTo>
                      <a:pt x="5" y="351"/>
                    </a:lnTo>
                    <a:lnTo>
                      <a:pt x="12" y="380"/>
                    </a:lnTo>
                    <a:lnTo>
                      <a:pt x="21" y="407"/>
                    </a:lnTo>
                    <a:lnTo>
                      <a:pt x="34" y="432"/>
                    </a:lnTo>
                    <a:lnTo>
                      <a:pt x="49" y="456"/>
                    </a:lnTo>
                    <a:lnTo>
                      <a:pt x="63" y="479"/>
                    </a:lnTo>
                    <a:lnTo>
                      <a:pt x="81" y="501"/>
                    </a:lnTo>
                    <a:lnTo>
                      <a:pt x="101" y="519"/>
                    </a:lnTo>
                    <a:lnTo>
                      <a:pt x="123" y="537"/>
                    </a:lnTo>
                    <a:lnTo>
                      <a:pt x="146" y="551"/>
                    </a:lnTo>
                    <a:lnTo>
                      <a:pt x="169" y="564"/>
                    </a:lnTo>
                    <a:lnTo>
                      <a:pt x="197" y="573"/>
                    </a:lnTo>
                    <a:lnTo>
                      <a:pt x="222" y="580"/>
                    </a:lnTo>
                    <a:lnTo>
                      <a:pt x="251" y="586"/>
                    </a:lnTo>
                    <a:lnTo>
                      <a:pt x="278" y="586"/>
                    </a:lnTo>
                    <a:lnTo>
                      <a:pt x="307" y="586"/>
                    </a:lnTo>
                    <a:lnTo>
                      <a:pt x="336" y="580"/>
                    </a:lnTo>
                    <a:lnTo>
                      <a:pt x="361" y="573"/>
                    </a:lnTo>
                    <a:lnTo>
                      <a:pt x="386" y="564"/>
                    </a:lnTo>
                    <a:lnTo>
                      <a:pt x="411" y="551"/>
                    </a:lnTo>
                    <a:lnTo>
                      <a:pt x="435" y="537"/>
                    </a:lnTo>
                    <a:lnTo>
                      <a:pt x="456" y="519"/>
                    </a:lnTo>
                    <a:lnTo>
                      <a:pt x="476" y="501"/>
                    </a:lnTo>
                    <a:lnTo>
                      <a:pt x="494" y="479"/>
                    </a:lnTo>
                    <a:lnTo>
                      <a:pt x="509" y="456"/>
                    </a:lnTo>
                    <a:lnTo>
                      <a:pt x="523" y="432"/>
                    </a:lnTo>
                    <a:lnTo>
                      <a:pt x="536" y="407"/>
                    </a:lnTo>
                    <a:lnTo>
                      <a:pt x="545" y="380"/>
                    </a:lnTo>
                    <a:lnTo>
                      <a:pt x="552" y="351"/>
                    </a:lnTo>
                    <a:lnTo>
                      <a:pt x="556" y="322"/>
                    </a:lnTo>
                    <a:lnTo>
                      <a:pt x="558" y="293"/>
                    </a:lnTo>
                    <a:lnTo>
                      <a:pt x="556" y="263"/>
                    </a:lnTo>
                    <a:lnTo>
                      <a:pt x="552" y="234"/>
                    </a:lnTo>
                    <a:lnTo>
                      <a:pt x="545" y="205"/>
                    </a:lnTo>
                    <a:lnTo>
                      <a:pt x="536" y="178"/>
                    </a:lnTo>
                    <a:lnTo>
                      <a:pt x="523" y="153"/>
                    </a:lnTo>
                    <a:lnTo>
                      <a:pt x="509" y="129"/>
                    </a:lnTo>
                    <a:lnTo>
                      <a:pt x="494" y="106"/>
                    </a:lnTo>
                    <a:lnTo>
                      <a:pt x="476" y="84"/>
                    </a:lnTo>
                    <a:lnTo>
                      <a:pt x="456" y="66"/>
                    </a:lnTo>
                    <a:lnTo>
                      <a:pt x="435" y="48"/>
                    </a:lnTo>
                    <a:lnTo>
                      <a:pt x="411" y="34"/>
                    </a:lnTo>
                    <a:lnTo>
                      <a:pt x="386" y="21"/>
                    </a:lnTo>
                    <a:lnTo>
                      <a:pt x="361" y="12"/>
                    </a:lnTo>
                    <a:lnTo>
                      <a:pt x="336" y="5"/>
                    </a:lnTo>
                    <a:lnTo>
                      <a:pt x="307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Freeform 193"/>
              <p:cNvSpPr>
                <a:spLocks noEditPoints="1"/>
              </p:cNvSpPr>
              <p:nvPr/>
            </p:nvSpPr>
            <p:spPr bwMode="auto">
              <a:xfrm>
                <a:off x="6682" y="12111"/>
                <a:ext cx="561" cy="593"/>
              </a:xfrm>
              <a:custGeom>
                <a:avLst/>
                <a:gdLst>
                  <a:gd name="T0" fmla="*/ 253 w 561"/>
                  <a:gd name="T1" fmla="*/ 2 h 593"/>
                  <a:gd name="T2" fmla="*/ 171 w 561"/>
                  <a:gd name="T3" fmla="*/ 23 h 593"/>
                  <a:gd name="T4" fmla="*/ 101 w 561"/>
                  <a:gd name="T5" fmla="*/ 69 h 593"/>
                  <a:gd name="T6" fmla="*/ 47 w 561"/>
                  <a:gd name="T7" fmla="*/ 132 h 593"/>
                  <a:gd name="T8" fmla="*/ 13 w 561"/>
                  <a:gd name="T9" fmla="*/ 209 h 593"/>
                  <a:gd name="T10" fmla="*/ 0 w 561"/>
                  <a:gd name="T11" fmla="*/ 297 h 593"/>
                  <a:gd name="T12" fmla="*/ 5 w 561"/>
                  <a:gd name="T13" fmla="*/ 357 h 593"/>
                  <a:gd name="T14" fmla="*/ 34 w 561"/>
                  <a:gd name="T15" fmla="*/ 438 h 593"/>
                  <a:gd name="T16" fmla="*/ 81 w 561"/>
                  <a:gd name="T17" fmla="*/ 507 h 593"/>
                  <a:gd name="T18" fmla="*/ 146 w 561"/>
                  <a:gd name="T19" fmla="*/ 557 h 593"/>
                  <a:gd name="T20" fmla="*/ 224 w 561"/>
                  <a:gd name="T21" fmla="*/ 586 h 593"/>
                  <a:gd name="T22" fmla="*/ 280 w 561"/>
                  <a:gd name="T23" fmla="*/ 593 h 593"/>
                  <a:gd name="T24" fmla="*/ 365 w 561"/>
                  <a:gd name="T25" fmla="*/ 579 h 593"/>
                  <a:gd name="T26" fmla="*/ 437 w 561"/>
                  <a:gd name="T27" fmla="*/ 543 h 593"/>
                  <a:gd name="T28" fmla="*/ 498 w 561"/>
                  <a:gd name="T29" fmla="*/ 485 h 593"/>
                  <a:gd name="T30" fmla="*/ 540 w 561"/>
                  <a:gd name="T31" fmla="*/ 411 h 593"/>
                  <a:gd name="T32" fmla="*/ 560 w 561"/>
                  <a:gd name="T33" fmla="*/ 326 h 593"/>
                  <a:gd name="T34" fmla="*/ 560 w 561"/>
                  <a:gd name="T35" fmla="*/ 267 h 593"/>
                  <a:gd name="T36" fmla="*/ 540 w 561"/>
                  <a:gd name="T37" fmla="*/ 182 h 593"/>
                  <a:gd name="T38" fmla="*/ 498 w 561"/>
                  <a:gd name="T39" fmla="*/ 108 h 593"/>
                  <a:gd name="T40" fmla="*/ 437 w 561"/>
                  <a:gd name="T41" fmla="*/ 50 h 593"/>
                  <a:gd name="T42" fmla="*/ 365 w 561"/>
                  <a:gd name="T43" fmla="*/ 14 h 593"/>
                  <a:gd name="T44" fmla="*/ 280 w 561"/>
                  <a:gd name="T45" fmla="*/ 0 h 593"/>
                  <a:gd name="T46" fmla="*/ 280 w 561"/>
                  <a:gd name="T47" fmla="*/ 588 h 593"/>
                  <a:gd name="T48" fmla="*/ 199 w 561"/>
                  <a:gd name="T49" fmla="*/ 575 h 593"/>
                  <a:gd name="T50" fmla="*/ 126 w 561"/>
                  <a:gd name="T51" fmla="*/ 537 h 593"/>
                  <a:gd name="T52" fmla="*/ 67 w 561"/>
                  <a:gd name="T53" fmla="*/ 481 h 593"/>
                  <a:gd name="T54" fmla="*/ 25 w 561"/>
                  <a:gd name="T55" fmla="*/ 409 h 593"/>
                  <a:gd name="T56" fmla="*/ 5 w 561"/>
                  <a:gd name="T57" fmla="*/ 326 h 593"/>
                  <a:gd name="T58" fmla="*/ 5 w 561"/>
                  <a:gd name="T59" fmla="*/ 267 h 593"/>
                  <a:gd name="T60" fmla="*/ 25 w 561"/>
                  <a:gd name="T61" fmla="*/ 184 h 593"/>
                  <a:gd name="T62" fmla="*/ 67 w 561"/>
                  <a:gd name="T63" fmla="*/ 112 h 593"/>
                  <a:gd name="T64" fmla="*/ 126 w 561"/>
                  <a:gd name="T65" fmla="*/ 56 h 593"/>
                  <a:gd name="T66" fmla="*/ 199 w 561"/>
                  <a:gd name="T67" fmla="*/ 18 h 593"/>
                  <a:gd name="T68" fmla="*/ 280 w 561"/>
                  <a:gd name="T69" fmla="*/ 5 h 593"/>
                  <a:gd name="T70" fmla="*/ 336 w 561"/>
                  <a:gd name="T71" fmla="*/ 11 h 593"/>
                  <a:gd name="T72" fmla="*/ 412 w 561"/>
                  <a:gd name="T73" fmla="*/ 40 h 593"/>
                  <a:gd name="T74" fmla="*/ 477 w 561"/>
                  <a:gd name="T75" fmla="*/ 90 h 593"/>
                  <a:gd name="T76" fmla="*/ 523 w 561"/>
                  <a:gd name="T77" fmla="*/ 159 h 593"/>
                  <a:gd name="T78" fmla="*/ 551 w 561"/>
                  <a:gd name="T79" fmla="*/ 238 h 593"/>
                  <a:gd name="T80" fmla="*/ 556 w 561"/>
                  <a:gd name="T81" fmla="*/ 297 h 593"/>
                  <a:gd name="T82" fmla="*/ 545 w 561"/>
                  <a:gd name="T83" fmla="*/ 384 h 593"/>
                  <a:gd name="T84" fmla="*/ 509 w 561"/>
                  <a:gd name="T85" fmla="*/ 460 h 593"/>
                  <a:gd name="T86" fmla="*/ 457 w 561"/>
                  <a:gd name="T87" fmla="*/ 521 h 593"/>
                  <a:gd name="T88" fmla="*/ 388 w 561"/>
                  <a:gd name="T89" fmla="*/ 564 h 593"/>
                  <a:gd name="T90" fmla="*/ 309 w 561"/>
                  <a:gd name="T91" fmla="*/ 586 h 5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1"/>
                  <a:gd name="T139" fmla="*/ 0 h 593"/>
                  <a:gd name="T140" fmla="*/ 561 w 561"/>
                  <a:gd name="T141" fmla="*/ 593 h 5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1" h="593">
                    <a:moveTo>
                      <a:pt x="280" y="0"/>
                    </a:moveTo>
                    <a:lnTo>
                      <a:pt x="280" y="0"/>
                    </a:lnTo>
                    <a:lnTo>
                      <a:pt x="253" y="2"/>
                    </a:lnTo>
                    <a:lnTo>
                      <a:pt x="224" y="7"/>
                    </a:lnTo>
                    <a:lnTo>
                      <a:pt x="197" y="14"/>
                    </a:lnTo>
                    <a:lnTo>
                      <a:pt x="171" y="23"/>
                    </a:lnTo>
                    <a:lnTo>
                      <a:pt x="146" y="36"/>
                    </a:lnTo>
                    <a:lnTo>
                      <a:pt x="123" y="50"/>
                    </a:lnTo>
                    <a:lnTo>
                      <a:pt x="101" y="69"/>
                    </a:lnTo>
                    <a:lnTo>
                      <a:pt x="81" y="87"/>
                    </a:lnTo>
                    <a:lnTo>
                      <a:pt x="63" y="108"/>
                    </a:lnTo>
                    <a:lnTo>
                      <a:pt x="47" y="132"/>
                    </a:lnTo>
                    <a:lnTo>
                      <a:pt x="34" y="155"/>
                    </a:lnTo>
                    <a:lnTo>
                      <a:pt x="22" y="182"/>
                    </a:lnTo>
                    <a:lnTo>
                      <a:pt x="13" y="209"/>
                    </a:lnTo>
                    <a:lnTo>
                      <a:pt x="5" y="236"/>
                    </a:lnTo>
                    <a:lnTo>
                      <a:pt x="2" y="267"/>
                    </a:lnTo>
                    <a:lnTo>
                      <a:pt x="0" y="297"/>
                    </a:lnTo>
                    <a:lnTo>
                      <a:pt x="2" y="326"/>
                    </a:lnTo>
                    <a:lnTo>
                      <a:pt x="5" y="357"/>
                    </a:lnTo>
                    <a:lnTo>
                      <a:pt x="13" y="384"/>
                    </a:lnTo>
                    <a:lnTo>
                      <a:pt x="22" y="411"/>
                    </a:lnTo>
                    <a:lnTo>
                      <a:pt x="34" y="438"/>
                    </a:lnTo>
                    <a:lnTo>
                      <a:pt x="47" y="462"/>
                    </a:lnTo>
                    <a:lnTo>
                      <a:pt x="63" y="485"/>
                    </a:lnTo>
                    <a:lnTo>
                      <a:pt x="81" y="507"/>
                    </a:lnTo>
                    <a:lnTo>
                      <a:pt x="101" y="525"/>
                    </a:lnTo>
                    <a:lnTo>
                      <a:pt x="123" y="543"/>
                    </a:lnTo>
                    <a:lnTo>
                      <a:pt x="146" y="557"/>
                    </a:lnTo>
                    <a:lnTo>
                      <a:pt x="171" y="570"/>
                    </a:lnTo>
                    <a:lnTo>
                      <a:pt x="197" y="579"/>
                    </a:lnTo>
                    <a:lnTo>
                      <a:pt x="224" y="586"/>
                    </a:lnTo>
                    <a:lnTo>
                      <a:pt x="253" y="591"/>
                    </a:lnTo>
                    <a:lnTo>
                      <a:pt x="280" y="593"/>
                    </a:lnTo>
                    <a:lnTo>
                      <a:pt x="309" y="591"/>
                    </a:lnTo>
                    <a:lnTo>
                      <a:pt x="338" y="586"/>
                    </a:lnTo>
                    <a:lnTo>
                      <a:pt x="365" y="579"/>
                    </a:lnTo>
                    <a:lnTo>
                      <a:pt x="390" y="570"/>
                    </a:lnTo>
                    <a:lnTo>
                      <a:pt x="415" y="557"/>
                    </a:lnTo>
                    <a:lnTo>
                      <a:pt x="437" y="543"/>
                    </a:lnTo>
                    <a:lnTo>
                      <a:pt x="458" y="525"/>
                    </a:lnTo>
                    <a:lnTo>
                      <a:pt x="480" y="507"/>
                    </a:lnTo>
                    <a:lnTo>
                      <a:pt x="498" y="485"/>
                    </a:lnTo>
                    <a:lnTo>
                      <a:pt x="514" y="462"/>
                    </a:lnTo>
                    <a:lnTo>
                      <a:pt x="527" y="438"/>
                    </a:lnTo>
                    <a:lnTo>
                      <a:pt x="540" y="411"/>
                    </a:lnTo>
                    <a:lnTo>
                      <a:pt x="549" y="384"/>
                    </a:lnTo>
                    <a:lnTo>
                      <a:pt x="556" y="357"/>
                    </a:lnTo>
                    <a:lnTo>
                      <a:pt x="560" y="326"/>
                    </a:lnTo>
                    <a:lnTo>
                      <a:pt x="561" y="297"/>
                    </a:lnTo>
                    <a:lnTo>
                      <a:pt x="560" y="267"/>
                    </a:lnTo>
                    <a:lnTo>
                      <a:pt x="556" y="236"/>
                    </a:lnTo>
                    <a:lnTo>
                      <a:pt x="549" y="209"/>
                    </a:lnTo>
                    <a:lnTo>
                      <a:pt x="540" y="182"/>
                    </a:lnTo>
                    <a:lnTo>
                      <a:pt x="527" y="155"/>
                    </a:lnTo>
                    <a:lnTo>
                      <a:pt x="514" y="132"/>
                    </a:lnTo>
                    <a:lnTo>
                      <a:pt x="498" y="108"/>
                    </a:lnTo>
                    <a:lnTo>
                      <a:pt x="480" y="87"/>
                    </a:lnTo>
                    <a:lnTo>
                      <a:pt x="458" y="69"/>
                    </a:lnTo>
                    <a:lnTo>
                      <a:pt x="437" y="50"/>
                    </a:lnTo>
                    <a:lnTo>
                      <a:pt x="415" y="36"/>
                    </a:lnTo>
                    <a:lnTo>
                      <a:pt x="390" y="23"/>
                    </a:lnTo>
                    <a:lnTo>
                      <a:pt x="365" y="14"/>
                    </a:lnTo>
                    <a:lnTo>
                      <a:pt x="338" y="7"/>
                    </a:lnTo>
                    <a:lnTo>
                      <a:pt x="309" y="2"/>
                    </a:lnTo>
                    <a:lnTo>
                      <a:pt x="280" y="0"/>
                    </a:lnTo>
                    <a:close/>
                    <a:moveTo>
                      <a:pt x="280" y="588"/>
                    </a:moveTo>
                    <a:lnTo>
                      <a:pt x="280" y="588"/>
                    </a:lnTo>
                    <a:lnTo>
                      <a:pt x="253" y="586"/>
                    </a:lnTo>
                    <a:lnTo>
                      <a:pt x="226" y="582"/>
                    </a:lnTo>
                    <a:lnTo>
                      <a:pt x="199" y="575"/>
                    </a:lnTo>
                    <a:lnTo>
                      <a:pt x="173" y="564"/>
                    </a:lnTo>
                    <a:lnTo>
                      <a:pt x="150" y="554"/>
                    </a:lnTo>
                    <a:lnTo>
                      <a:pt x="126" y="537"/>
                    </a:lnTo>
                    <a:lnTo>
                      <a:pt x="105" y="521"/>
                    </a:lnTo>
                    <a:lnTo>
                      <a:pt x="85" y="503"/>
                    </a:lnTo>
                    <a:lnTo>
                      <a:pt x="67" y="481"/>
                    </a:lnTo>
                    <a:lnTo>
                      <a:pt x="52" y="460"/>
                    </a:lnTo>
                    <a:lnTo>
                      <a:pt x="38" y="435"/>
                    </a:lnTo>
                    <a:lnTo>
                      <a:pt x="25" y="409"/>
                    </a:lnTo>
                    <a:lnTo>
                      <a:pt x="16" y="384"/>
                    </a:lnTo>
                    <a:lnTo>
                      <a:pt x="11" y="355"/>
                    </a:lnTo>
                    <a:lnTo>
                      <a:pt x="5" y="326"/>
                    </a:lnTo>
                    <a:lnTo>
                      <a:pt x="4" y="297"/>
                    </a:lnTo>
                    <a:lnTo>
                      <a:pt x="5" y="267"/>
                    </a:lnTo>
                    <a:lnTo>
                      <a:pt x="11" y="238"/>
                    </a:lnTo>
                    <a:lnTo>
                      <a:pt x="16" y="211"/>
                    </a:lnTo>
                    <a:lnTo>
                      <a:pt x="25" y="184"/>
                    </a:lnTo>
                    <a:lnTo>
                      <a:pt x="38" y="159"/>
                    </a:lnTo>
                    <a:lnTo>
                      <a:pt x="52" y="133"/>
                    </a:lnTo>
                    <a:lnTo>
                      <a:pt x="67" y="112"/>
                    </a:lnTo>
                    <a:lnTo>
                      <a:pt x="85" y="90"/>
                    </a:lnTo>
                    <a:lnTo>
                      <a:pt x="105" y="72"/>
                    </a:lnTo>
                    <a:lnTo>
                      <a:pt x="126" y="56"/>
                    </a:lnTo>
                    <a:lnTo>
                      <a:pt x="150" y="40"/>
                    </a:lnTo>
                    <a:lnTo>
                      <a:pt x="173" y="29"/>
                    </a:lnTo>
                    <a:lnTo>
                      <a:pt x="199" y="18"/>
                    </a:lnTo>
                    <a:lnTo>
                      <a:pt x="226" y="11"/>
                    </a:lnTo>
                    <a:lnTo>
                      <a:pt x="253" y="7"/>
                    </a:lnTo>
                    <a:lnTo>
                      <a:pt x="280" y="5"/>
                    </a:lnTo>
                    <a:lnTo>
                      <a:pt x="309" y="7"/>
                    </a:lnTo>
                    <a:lnTo>
                      <a:pt x="336" y="11"/>
                    </a:lnTo>
                    <a:lnTo>
                      <a:pt x="363" y="18"/>
                    </a:lnTo>
                    <a:lnTo>
                      <a:pt x="388" y="29"/>
                    </a:lnTo>
                    <a:lnTo>
                      <a:pt x="412" y="40"/>
                    </a:lnTo>
                    <a:lnTo>
                      <a:pt x="435" y="56"/>
                    </a:lnTo>
                    <a:lnTo>
                      <a:pt x="457" y="72"/>
                    </a:lnTo>
                    <a:lnTo>
                      <a:pt x="477" y="90"/>
                    </a:lnTo>
                    <a:lnTo>
                      <a:pt x="495" y="112"/>
                    </a:lnTo>
                    <a:lnTo>
                      <a:pt x="509" y="133"/>
                    </a:lnTo>
                    <a:lnTo>
                      <a:pt x="523" y="159"/>
                    </a:lnTo>
                    <a:lnTo>
                      <a:pt x="534" y="184"/>
                    </a:lnTo>
                    <a:lnTo>
                      <a:pt x="545" y="211"/>
                    </a:lnTo>
                    <a:lnTo>
                      <a:pt x="551" y="238"/>
                    </a:lnTo>
                    <a:lnTo>
                      <a:pt x="556" y="267"/>
                    </a:lnTo>
                    <a:lnTo>
                      <a:pt x="556" y="297"/>
                    </a:lnTo>
                    <a:lnTo>
                      <a:pt x="556" y="326"/>
                    </a:lnTo>
                    <a:lnTo>
                      <a:pt x="551" y="355"/>
                    </a:lnTo>
                    <a:lnTo>
                      <a:pt x="545" y="384"/>
                    </a:lnTo>
                    <a:lnTo>
                      <a:pt x="534" y="409"/>
                    </a:lnTo>
                    <a:lnTo>
                      <a:pt x="523" y="435"/>
                    </a:lnTo>
                    <a:lnTo>
                      <a:pt x="509" y="460"/>
                    </a:lnTo>
                    <a:lnTo>
                      <a:pt x="495" y="481"/>
                    </a:lnTo>
                    <a:lnTo>
                      <a:pt x="477" y="503"/>
                    </a:lnTo>
                    <a:lnTo>
                      <a:pt x="457" y="521"/>
                    </a:lnTo>
                    <a:lnTo>
                      <a:pt x="435" y="537"/>
                    </a:lnTo>
                    <a:lnTo>
                      <a:pt x="412" y="554"/>
                    </a:lnTo>
                    <a:lnTo>
                      <a:pt x="388" y="564"/>
                    </a:lnTo>
                    <a:lnTo>
                      <a:pt x="363" y="575"/>
                    </a:lnTo>
                    <a:lnTo>
                      <a:pt x="336" y="582"/>
                    </a:lnTo>
                    <a:lnTo>
                      <a:pt x="309" y="586"/>
                    </a:lnTo>
                    <a:lnTo>
                      <a:pt x="280" y="588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5" name="Freeform 194"/>
              <p:cNvSpPr>
                <a:spLocks/>
              </p:cNvSpPr>
              <p:nvPr/>
            </p:nvSpPr>
            <p:spPr bwMode="auto">
              <a:xfrm>
                <a:off x="6693" y="12124"/>
                <a:ext cx="531" cy="568"/>
              </a:xfrm>
              <a:custGeom>
                <a:avLst/>
                <a:gdLst>
                  <a:gd name="T0" fmla="*/ 265 w 531"/>
                  <a:gd name="T1" fmla="*/ 0 h 568"/>
                  <a:gd name="T2" fmla="*/ 213 w 531"/>
                  <a:gd name="T3" fmla="*/ 5 h 568"/>
                  <a:gd name="T4" fmla="*/ 162 w 531"/>
                  <a:gd name="T5" fmla="*/ 21 h 568"/>
                  <a:gd name="T6" fmla="*/ 117 w 531"/>
                  <a:gd name="T7" fmla="*/ 48 h 568"/>
                  <a:gd name="T8" fmla="*/ 79 w 531"/>
                  <a:gd name="T9" fmla="*/ 83 h 568"/>
                  <a:gd name="T10" fmla="*/ 47 w 531"/>
                  <a:gd name="T11" fmla="*/ 124 h 568"/>
                  <a:gd name="T12" fmla="*/ 21 w 531"/>
                  <a:gd name="T13" fmla="*/ 173 h 568"/>
                  <a:gd name="T14" fmla="*/ 5 w 531"/>
                  <a:gd name="T15" fmla="*/ 227 h 568"/>
                  <a:gd name="T16" fmla="*/ 0 w 531"/>
                  <a:gd name="T17" fmla="*/ 283 h 568"/>
                  <a:gd name="T18" fmla="*/ 2 w 531"/>
                  <a:gd name="T19" fmla="*/ 312 h 568"/>
                  <a:gd name="T20" fmla="*/ 12 w 531"/>
                  <a:gd name="T21" fmla="*/ 367 h 568"/>
                  <a:gd name="T22" fmla="*/ 32 w 531"/>
                  <a:gd name="T23" fmla="*/ 418 h 568"/>
                  <a:gd name="T24" fmla="*/ 61 w 531"/>
                  <a:gd name="T25" fmla="*/ 463 h 568"/>
                  <a:gd name="T26" fmla="*/ 97 w 531"/>
                  <a:gd name="T27" fmla="*/ 503 h 568"/>
                  <a:gd name="T28" fmla="*/ 139 w 531"/>
                  <a:gd name="T29" fmla="*/ 533 h 568"/>
                  <a:gd name="T30" fmla="*/ 188 w 531"/>
                  <a:gd name="T31" fmla="*/ 553 h 568"/>
                  <a:gd name="T32" fmla="*/ 238 w 531"/>
                  <a:gd name="T33" fmla="*/ 566 h 568"/>
                  <a:gd name="T34" fmla="*/ 265 w 531"/>
                  <a:gd name="T35" fmla="*/ 568 h 568"/>
                  <a:gd name="T36" fmla="*/ 319 w 531"/>
                  <a:gd name="T37" fmla="*/ 560 h 568"/>
                  <a:gd name="T38" fmla="*/ 370 w 531"/>
                  <a:gd name="T39" fmla="*/ 544 h 568"/>
                  <a:gd name="T40" fmla="*/ 413 w 531"/>
                  <a:gd name="T41" fmla="*/ 519 h 568"/>
                  <a:gd name="T42" fmla="*/ 453 w 531"/>
                  <a:gd name="T43" fmla="*/ 483 h 568"/>
                  <a:gd name="T44" fmla="*/ 485 w 531"/>
                  <a:gd name="T45" fmla="*/ 441 h 568"/>
                  <a:gd name="T46" fmla="*/ 511 w 531"/>
                  <a:gd name="T47" fmla="*/ 393 h 568"/>
                  <a:gd name="T48" fmla="*/ 525 w 531"/>
                  <a:gd name="T49" fmla="*/ 340 h 568"/>
                  <a:gd name="T50" fmla="*/ 531 w 531"/>
                  <a:gd name="T51" fmla="*/ 283 h 568"/>
                  <a:gd name="T52" fmla="*/ 531 w 531"/>
                  <a:gd name="T53" fmla="*/ 254 h 568"/>
                  <a:gd name="T54" fmla="*/ 520 w 531"/>
                  <a:gd name="T55" fmla="*/ 200 h 568"/>
                  <a:gd name="T56" fmla="*/ 500 w 531"/>
                  <a:gd name="T57" fmla="*/ 147 h 568"/>
                  <a:gd name="T58" fmla="*/ 471 w 531"/>
                  <a:gd name="T59" fmla="*/ 102 h 568"/>
                  <a:gd name="T60" fmla="*/ 435 w 531"/>
                  <a:gd name="T61" fmla="*/ 65 h 568"/>
                  <a:gd name="T62" fmla="*/ 392 w 531"/>
                  <a:gd name="T63" fmla="*/ 34 h 568"/>
                  <a:gd name="T64" fmla="*/ 345 w 531"/>
                  <a:gd name="T65" fmla="*/ 12 h 568"/>
                  <a:gd name="T66" fmla="*/ 292 w 531"/>
                  <a:gd name="T67" fmla="*/ 1 h 568"/>
                  <a:gd name="T68" fmla="*/ 265 w 531"/>
                  <a:gd name="T69" fmla="*/ 0 h 5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1"/>
                  <a:gd name="T106" fmla="*/ 0 h 568"/>
                  <a:gd name="T107" fmla="*/ 531 w 531"/>
                  <a:gd name="T108" fmla="*/ 568 h 5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1" h="568">
                    <a:moveTo>
                      <a:pt x="265" y="0"/>
                    </a:moveTo>
                    <a:lnTo>
                      <a:pt x="265" y="0"/>
                    </a:lnTo>
                    <a:lnTo>
                      <a:pt x="238" y="1"/>
                    </a:lnTo>
                    <a:lnTo>
                      <a:pt x="213" y="5"/>
                    </a:lnTo>
                    <a:lnTo>
                      <a:pt x="188" y="12"/>
                    </a:lnTo>
                    <a:lnTo>
                      <a:pt x="162" y="21"/>
                    </a:lnTo>
                    <a:lnTo>
                      <a:pt x="139" y="34"/>
                    </a:lnTo>
                    <a:lnTo>
                      <a:pt x="117" y="48"/>
                    </a:lnTo>
                    <a:lnTo>
                      <a:pt x="97" y="65"/>
                    </a:lnTo>
                    <a:lnTo>
                      <a:pt x="79" y="83"/>
                    </a:lnTo>
                    <a:lnTo>
                      <a:pt x="61" y="102"/>
                    </a:lnTo>
                    <a:lnTo>
                      <a:pt x="47" y="124"/>
                    </a:lnTo>
                    <a:lnTo>
                      <a:pt x="32" y="147"/>
                    </a:lnTo>
                    <a:lnTo>
                      <a:pt x="21" y="173"/>
                    </a:lnTo>
                    <a:lnTo>
                      <a:pt x="12" y="200"/>
                    </a:lnTo>
                    <a:lnTo>
                      <a:pt x="5" y="227"/>
                    </a:lnTo>
                    <a:lnTo>
                      <a:pt x="2" y="254"/>
                    </a:lnTo>
                    <a:lnTo>
                      <a:pt x="0" y="283"/>
                    </a:lnTo>
                    <a:lnTo>
                      <a:pt x="2" y="312"/>
                    </a:lnTo>
                    <a:lnTo>
                      <a:pt x="5" y="340"/>
                    </a:lnTo>
                    <a:lnTo>
                      <a:pt x="12" y="367"/>
                    </a:lnTo>
                    <a:lnTo>
                      <a:pt x="21" y="393"/>
                    </a:lnTo>
                    <a:lnTo>
                      <a:pt x="32" y="418"/>
                    </a:lnTo>
                    <a:lnTo>
                      <a:pt x="47" y="441"/>
                    </a:lnTo>
                    <a:lnTo>
                      <a:pt x="61" y="463"/>
                    </a:lnTo>
                    <a:lnTo>
                      <a:pt x="79" y="483"/>
                    </a:lnTo>
                    <a:lnTo>
                      <a:pt x="97" y="503"/>
                    </a:lnTo>
                    <a:lnTo>
                      <a:pt x="117" y="519"/>
                    </a:lnTo>
                    <a:lnTo>
                      <a:pt x="139" y="533"/>
                    </a:lnTo>
                    <a:lnTo>
                      <a:pt x="162" y="544"/>
                    </a:lnTo>
                    <a:lnTo>
                      <a:pt x="188" y="553"/>
                    </a:lnTo>
                    <a:lnTo>
                      <a:pt x="213" y="560"/>
                    </a:lnTo>
                    <a:lnTo>
                      <a:pt x="238" y="566"/>
                    </a:lnTo>
                    <a:lnTo>
                      <a:pt x="265" y="568"/>
                    </a:lnTo>
                    <a:lnTo>
                      <a:pt x="292" y="566"/>
                    </a:lnTo>
                    <a:lnTo>
                      <a:pt x="319" y="560"/>
                    </a:lnTo>
                    <a:lnTo>
                      <a:pt x="345" y="553"/>
                    </a:lnTo>
                    <a:lnTo>
                      <a:pt x="370" y="544"/>
                    </a:lnTo>
                    <a:lnTo>
                      <a:pt x="392" y="533"/>
                    </a:lnTo>
                    <a:lnTo>
                      <a:pt x="413" y="519"/>
                    </a:lnTo>
                    <a:lnTo>
                      <a:pt x="435" y="503"/>
                    </a:lnTo>
                    <a:lnTo>
                      <a:pt x="453" y="483"/>
                    </a:lnTo>
                    <a:lnTo>
                      <a:pt x="471" y="463"/>
                    </a:lnTo>
                    <a:lnTo>
                      <a:pt x="485" y="441"/>
                    </a:lnTo>
                    <a:lnTo>
                      <a:pt x="500" y="418"/>
                    </a:lnTo>
                    <a:lnTo>
                      <a:pt x="511" y="393"/>
                    </a:lnTo>
                    <a:lnTo>
                      <a:pt x="520" y="367"/>
                    </a:lnTo>
                    <a:lnTo>
                      <a:pt x="525" y="340"/>
                    </a:lnTo>
                    <a:lnTo>
                      <a:pt x="531" y="312"/>
                    </a:lnTo>
                    <a:lnTo>
                      <a:pt x="531" y="283"/>
                    </a:lnTo>
                    <a:lnTo>
                      <a:pt x="531" y="254"/>
                    </a:lnTo>
                    <a:lnTo>
                      <a:pt x="525" y="227"/>
                    </a:lnTo>
                    <a:lnTo>
                      <a:pt x="520" y="200"/>
                    </a:lnTo>
                    <a:lnTo>
                      <a:pt x="511" y="173"/>
                    </a:lnTo>
                    <a:lnTo>
                      <a:pt x="500" y="147"/>
                    </a:lnTo>
                    <a:lnTo>
                      <a:pt x="485" y="124"/>
                    </a:lnTo>
                    <a:lnTo>
                      <a:pt x="471" y="102"/>
                    </a:lnTo>
                    <a:lnTo>
                      <a:pt x="453" y="83"/>
                    </a:lnTo>
                    <a:lnTo>
                      <a:pt x="435" y="65"/>
                    </a:lnTo>
                    <a:lnTo>
                      <a:pt x="413" y="48"/>
                    </a:lnTo>
                    <a:lnTo>
                      <a:pt x="392" y="34"/>
                    </a:lnTo>
                    <a:lnTo>
                      <a:pt x="370" y="21"/>
                    </a:lnTo>
                    <a:lnTo>
                      <a:pt x="345" y="12"/>
                    </a:lnTo>
                    <a:lnTo>
                      <a:pt x="319" y="5"/>
                    </a:lnTo>
                    <a:lnTo>
                      <a:pt x="292" y="1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6" name="Freeform 195"/>
              <p:cNvSpPr>
                <a:spLocks/>
              </p:cNvSpPr>
              <p:nvPr/>
            </p:nvSpPr>
            <p:spPr bwMode="auto">
              <a:xfrm>
                <a:off x="6702" y="12129"/>
                <a:ext cx="518" cy="550"/>
              </a:xfrm>
              <a:custGeom>
                <a:avLst/>
                <a:gdLst>
                  <a:gd name="T0" fmla="*/ 258 w 518"/>
                  <a:gd name="T1" fmla="*/ 0 h 550"/>
                  <a:gd name="T2" fmla="*/ 206 w 518"/>
                  <a:gd name="T3" fmla="*/ 5 h 550"/>
                  <a:gd name="T4" fmla="*/ 157 w 518"/>
                  <a:gd name="T5" fmla="*/ 22 h 550"/>
                  <a:gd name="T6" fmla="*/ 114 w 518"/>
                  <a:gd name="T7" fmla="*/ 47 h 550"/>
                  <a:gd name="T8" fmla="*/ 76 w 518"/>
                  <a:gd name="T9" fmla="*/ 81 h 550"/>
                  <a:gd name="T10" fmla="*/ 43 w 518"/>
                  <a:gd name="T11" fmla="*/ 123 h 550"/>
                  <a:gd name="T12" fmla="*/ 20 w 518"/>
                  <a:gd name="T13" fmla="*/ 170 h 550"/>
                  <a:gd name="T14" fmla="*/ 5 w 518"/>
                  <a:gd name="T15" fmla="*/ 220 h 550"/>
                  <a:gd name="T16" fmla="*/ 0 w 518"/>
                  <a:gd name="T17" fmla="*/ 276 h 550"/>
                  <a:gd name="T18" fmla="*/ 2 w 518"/>
                  <a:gd name="T19" fmla="*/ 305 h 550"/>
                  <a:gd name="T20" fmla="*/ 12 w 518"/>
                  <a:gd name="T21" fmla="*/ 357 h 550"/>
                  <a:gd name="T22" fmla="*/ 32 w 518"/>
                  <a:gd name="T23" fmla="*/ 408 h 550"/>
                  <a:gd name="T24" fmla="*/ 59 w 518"/>
                  <a:gd name="T25" fmla="*/ 451 h 550"/>
                  <a:gd name="T26" fmla="*/ 95 w 518"/>
                  <a:gd name="T27" fmla="*/ 489 h 550"/>
                  <a:gd name="T28" fmla="*/ 137 w 518"/>
                  <a:gd name="T29" fmla="*/ 517 h 550"/>
                  <a:gd name="T30" fmla="*/ 182 w 518"/>
                  <a:gd name="T31" fmla="*/ 539 h 550"/>
                  <a:gd name="T32" fmla="*/ 233 w 518"/>
                  <a:gd name="T33" fmla="*/ 550 h 550"/>
                  <a:gd name="T34" fmla="*/ 260 w 518"/>
                  <a:gd name="T35" fmla="*/ 550 h 550"/>
                  <a:gd name="T36" fmla="*/ 312 w 518"/>
                  <a:gd name="T37" fmla="*/ 545 h 550"/>
                  <a:gd name="T38" fmla="*/ 361 w 518"/>
                  <a:gd name="T39" fmla="*/ 528 h 550"/>
                  <a:gd name="T40" fmla="*/ 404 w 518"/>
                  <a:gd name="T41" fmla="*/ 503 h 550"/>
                  <a:gd name="T42" fmla="*/ 442 w 518"/>
                  <a:gd name="T43" fmla="*/ 469 h 550"/>
                  <a:gd name="T44" fmla="*/ 475 w 518"/>
                  <a:gd name="T45" fmla="*/ 427 h 550"/>
                  <a:gd name="T46" fmla="*/ 498 w 518"/>
                  <a:gd name="T47" fmla="*/ 380 h 550"/>
                  <a:gd name="T48" fmla="*/ 513 w 518"/>
                  <a:gd name="T49" fmla="*/ 330 h 550"/>
                  <a:gd name="T50" fmla="*/ 518 w 518"/>
                  <a:gd name="T51" fmla="*/ 274 h 550"/>
                  <a:gd name="T52" fmla="*/ 516 w 518"/>
                  <a:gd name="T53" fmla="*/ 245 h 550"/>
                  <a:gd name="T54" fmla="*/ 505 w 518"/>
                  <a:gd name="T55" fmla="*/ 193 h 550"/>
                  <a:gd name="T56" fmla="*/ 485 w 518"/>
                  <a:gd name="T57" fmla="*/ 142 h 550"/>
                  <a:gd name="T58" fmla="*/ 458 w 518"/>
                  <a:gd name="T59" fmla="*/ 99 h 550"/>
                  <a:gd name="T60" fmla="*/ 422 w 518"/>
                  <a:gd name="T61" fmla="*/ 61 h 550"/>
                  <a:gd name="T62" fmla="*/ 381 w 518"/>
                  <a:gd name="T63" fmla="*/ 32 h 550"/>
                  <a:gd name="T64" fmla="*/ 336 w 518"/>
                  <a:gd name="T65" fmla="*/ 11 h 550"/>
                  <a:gd name="T66" fmla="*/ 285 w 518"/>
                  <a:gd name="T67" fmla="*/ 0 h 550"/>
                  <a:gd name="T68" fmla="*/ 258 w 518"/>
                  <a:gd name="T69" fmla="*/ 0 h 5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18"/>
                  <a:gd name="T106" fmla="*/ 0 h 550"/>
                  <a:gd name="T107" fmla="*/ 518 w 518"/>
                  <a:gd name="T108" fmla="*/ 550 h 5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18" h="550">
                    <a:moveTo>
                      <a:pt x="258" y="0"/>
                    </a:moveTo>
                    <a:lnTo>
                      <a:pt x="258" y="0"/>
                    </a:lnTo>
                    <a:lnTo>
                      <a:pt x="231" y="0"/>
                    </a:lnTo>
                    <a:lnTo>
                      <a:pt x="206" y="5"/>
                    </a:lnTo>
                    <a:lnTo>
                      <a:pt x="180" y="13"/>
                    </a:lnTo>
                    <a:lnTo>
                      <a:pt x="157" y="22"/>
                    </a:lnTo>
                    <a:lnTo>
                      <a:pt x="135" y="32"/>
                    </a:lnTo>
                    <a:lnTo>
                      <a:pt x="114" y="47"/>
                    </a:lnTo>
                    <a:lnTo>
                      <a:pt x="94" y="63"/>
                    </a:lnTo>
                    <a:lnTo>
                      <a:pt x="76" y="81"/>
                    </a:lnTo>
                    <a:lnTo>
                      <a:pt x="59" y="101"/>
                    </a:lnTo>
                    <a:lnTo>
                      <a:pt x="43" y="123"/>
                    </a:lnTo>
                    <a:lnTo>
                      <a:pt x="31" y="144"/>
                    </a:lnTo>
                    <a:lnTo>
                      <a:pt x="20" y="170"/>
                    </a:lnTo>
                    <a:lnTo>
                      <a:pt x="11" y="195"/>
                    </a:lnTo>
                    <a:lnTo>
                      <a:pt x="5" y="220"/>
                    </a:lnTo>
                    <a:lnTo>
                      <a:pt x="2" y="247"/>
                    </a:lnTo>
                    <a:lnTo>
                      <a:pt x="0" y="276"/>
                    </a:lnTo>
                    <a:lnTo>
                      <a:pt x="2" y="305"/>
                    </a:lnTo>
                    <a:lnTo>
                      <a:pt x="5" y="332"/>
                    </a:lnTo>
                    <a:lnTo>
                      <a:pt x="12" y="357"/>
                    </a:lnTo>
                    <a:lnTo>
                      <a:pt x="21" y="382"/>
                    </a:lnTo>
                    <a:lnTo>
                      <a:pt x="32" y="408"/>
                    </a:lnTo>
                    <a:lnTo>
                      <a:pt x="45" y="429"/>
                    </a:lnTo>
                    <a:lnTo>
                      <a:pt x="59" y="451"/>
                    </a:lnTo>
                    <a:lnTo>
                      <a:pt x="77" y="471"/>
                    </a:lnTo>
                    <a:lnTo>
                      <a:pt x="95" y="489"/>
                    </a:lnTo>
                    <a:lnTo>
                      <a:pt x="115" y="503"/>
                    </a:lnTo>
                    <a:lnTo>
                      <a:pt x="137" y="517"/>
                    </a:lnTo>
                    <a:lnTo>
                      <a:pt x="159" y="528"/>
                    </a:lnTo>
                    <a:lnTo>
                      <a:pt x="182" y="539"/>
                    </a:lnTo>
                    <a:lnTo>
                      <a:pt x="207" y="545"/>
                    </a:lnTo>
                    <a:lnTo>
                      <a:pt x="233" y="550"/>
                    </a:lnTo>
                    <a:lnTo>
                      <a:pt x="260" y="550"/>
                    </a:lnTo>
                    <a:lnTo>
                      <a:pt x="287" y="548"/>
                    </a:lnTo>
                    <a:lnTo>
                      <a:pt x="312" y="545"/>
                    </a:lnTo>
                    <a:lnTo>
                      <a:pt x="336" y="537"/>
                    </a:lnTo>
                    <a:lnTo>
                      <a:pt x="361" y="528"/>
                    </a:lnTo>
                    <a:lnTo>
                      <a:pt x="383" y="517"/>
                    </a:lnTo>
                    <a:lnTo>
                      <a:pt x="404" y="503"/>
                    </a:lnTo>
                    <a:lnTo>
                      <a:pt x="424" y="487"/>
                    </a:lnTo>
                    <a:lnTo>
                      <a:pt x="442" y="469"/>
                    </a:lnTo>
                    <a:lnTo>
                      <a:pt x="458" y="449"/>
                    </a:lnTo>
                    <a:lnTo>
                      <a:pt x="475" y="427"/>
                    </a:lnTo>
                    <a:lnTo>
                      <a:pt x="487" y="406"/>
                    </a:lnTo>
                    <a:lnTo>
                      <a:pt x="498" y="380"/>
                    </a:lnTo>
                    <a:lnTo>
                      <a:pt x="505" y="355"/>
                    </a:lnTo>
                    <a:lnTo>
                      <a:pt x="513" y="330"/>
                    </a:lnTo>
                    <a:lnTo>
                      <a:pt x="516" y="301"/>
                    </a:lnTo>
                    <a:lnTo>
                      <a:pt x="518" y="274"/>
                    </a:lnTo>
                    <a:lnTo>
                      <a:pt x="516" y="245"/>
                    </a:lnTo>
                    <a:lnTo>
                      <a:pt x="513" y="218"/>
                    </a:lnTo>
                    <a:lnTo>
                      <a:pt x="505" y="193"/>
                    </a:lnTo>
                    <a:lnTo>
                      <a:pt x="496" y="168"/>
                    </a:lnTo>
                    <a:lnTo>
                      <a:pt x="485" y="142"/>
                    </a:lnTo>
                    <a:lnTo>
                      <a:pt x="473" y="121"/>
                    </a:lnTo>
                    <a:lnTo>
                      <a:pt x="458" y="99"/>
                    </a:lnTo>
                    <a:lnTo>
                      <a:pt x="440" y="79"/>
                    </a:lnTo>
                    <a:lnTo>
                      <a:pt x="422" y="61"/>
                    </a:lnTo>
                    <a:lnTo>
                      <a:pt x="402" y="45"/>
                    </a:lnTo>
                    <a:lnTo>
                      <a:pt x="381" y="32"/>
                    </a:lnTo>
                    <a:lnTo>
                      <a:pt x="359" y="20"/>
                    </a:lnTo>
                    <a:lnTo>
                      <a:pt x="336" y="11"/>
                    </a:lnTo>
                    <a:lnTo>
                      <a:pt x="310" y="5"/>
                    </a:lnTo>
                    <a:lnTo>
                      <a:pt x="285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7" name="Freeform 196"/>
              <p:cNvSpPr>
                <a:spLocks/>
              </p:cNvSpPr>
              <p:nvPr/>
            </p:nvSpPr>
            <p:spPr bwMode="auto">
              <a:xfrm>
                <a:off x="6711" y="12133"/>
                <a:ext cx="504" cy="535"/>
              </a:xfrm>
              <a:custGeom>
                <a:avLst/>
                <a:gdLst>
                  <a:gd name="T0" fmla="*/ 251 w 504"/>
                  <a:gd name="T1" fmla="*/ 0 h 535"/>
                  <a:gd name="T2" fmla="*/ 200 w 504"/>
                  <a:gd name="T3" fmla="*/ 5 h 535"/>
                  <a:gd name="T4" fmla="*/ 151 w 504"/>
                  <a:gd name="T5" fmla="*/ 21 h 535"/>
                  <a:gd name="T6" fmla="*/ 110 w 504"/>
                  <a:gd name="T7" fmla="*/ 47 h 535"/>
                  <a:gd name="T8" fmla="*/ 72 w 504"/>
                  <a:gd name="T9" fmla="*/ 81 h 535"/>
                  <a:gd name="T10" fmla="*/ 41 w 504"/>
                  <a:gd name="T11" fmla="*/ 120 h 535"/>
                  <a:gd name="T12" fmla="*/ 20 w 504"/>
                  <a:gd name="T13" fmla="*/ 166 h 535"/>
                  <a:gd name="T14" fmla="*/ 5 w 504"/>
                  <a:gd name="T15" fmla="*/ 216 h 535"/>
                  <a:gd name="T16" fmla="*/ 0 w 504"/>
                  <a:gd name="T17" fmla="*/ 270 h 535"/>
                  <a:gd name="T18" fmla="*/ 2 w 504"/>
                  <a:gd name="T19" fmla="*/ 297 h 535"/>
                  <a:gd name="T20" fmla="*/ 12 w 504"/>
                  <a:gd name="T21" fmla="*/ 349 h 535"/>
                  <a:gd name="T22" fmla="*/ 31 w 504"/>
                  <a:gd name="T23" fmla="*/ 396 h 535"/>
                  <a:gd name="T24" fmla="*/ 59 w 504"/>
                  <a:gd name="T25" fmla="*/ 440 h 535"/>
                  <a:gd name="T26" fmla="*/ 94 w 504"/>
                  <a:gd name="T27" fmla="*/ 476 h 535"/>
                  <a:gd name="T28" fmla="*/ 133 w 504"/>
                  <a:gd name="T29" fmla="*/ 504 h 535"/>
                  <a:gd name="T30" fmla="*/ 179 w 504"/>
                  <a:gd name="T31" fmla="*/ 524 h 535"/>
                  <a:gd name="T32" fmla="*/ 227 w 504"/>
                  <a:gd name="T33" fmla="*/ 533 h 535"/>
                  <a:gd name="T34" fmla="*/ 254 w 504"/>
                  <a:gd name="T35" fmla="*/ 535 h 535"/>
                  <a:gd name="T36" fmla="*/ 305 w 504"/>
                  <a:gd name="T37" fmla="*/ 530 h 535"/>
                  <a:gd name="T38" fmla="*/ 352 w 504"/>
                  <a:gd name="T39" fmla="*/ 513 h 535"/>
                  <a:gd name="T40" fmla="*/ 393 w 504"/>
                  <a:gd name="T41" fmla="*/ 488 h 535"/>
                  <a:gd name="T42" fmla="*/ 431 w 504"/>
                  <a:gd name="T43" fmla="*/ 456 h 535"/>
                  <a:gd name="T44" fmla="*/ 462 w 504"/>
                  <a:gd name="T45" fmla="*/ 416 h 535"/>
                  <a:gd name="T46" fmla="*/ 485 w 504"/>
                  <a:gd name="T47" fmla="*/ 369 h 535"/>
                  <a:gd name="T48" fmla="*/ 500 w 504"/>
                  <a:gd name="T49" fmla="*/ 319 h 535"/>
                  <a:gd name="T50" fmla="*/ 504 w 504"/>
                  <a:gd name="T51" fmla="*/ 265 h 535"/>
                  <a:gd name="T52" fmla="*/ 502 w 504"/>
                  <a:gd name="T53" fmla="*/ 238 h 535"/>
                  <a:gd name="T54" fmla="*/ 493 w 504"/>
                  <a:gd name="T55" fmla="*/ 185 h 535"/>
                  <a:gd name="T56" fmla="*/ 473 w 504"/>
                  <a:gd name="T57" fmla="*/ 138 h 535"/>
                  <a:gd name="T58" fmla="*/ 446 w 504"/>
                  <a:gd name="T59" fmla="*/ 95 h 535"/>
                  <a:gd name="T60" fmla="*/ 411 w 504"/>
                  <a:gd name="T61" fmla="*/ 59 h 535"/>
                  <a:gd name="T62" fmla="*/ 370 w 504"/>
                  <a:gd name="T63" fmla="*/ 32 h 535"/>
                  <a:gd name="T64" fmla="*/ 325 w 504"/>
                  <a:gd name="T65" fmla="*/ 12 h 535"/>
                  <a:gd name="T66" fmla="*/ 276 w 504"/>
                  <a:gd name="T67" fmla="*/ 1 h 535"/>
                  <a:gd name="T68" fmla="*/ 251 w 504"/>
                  <a:gd name="T69" fmla="*/ 0 h 5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4"/>
                  <a:gd name="T106" fmla="*/ 0 h 535"/>
                  <a:gd name="T107" fmla="*/ 504 w 504"/>
                  <a:gd name="T108" fmla="*/ 535 h 5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4" h="535">
                    <a:moveTo>
                      <a:pt x="251" y="0"/>
                    </a:moveTo>
                    <a:lnTo>
                      <a:pt x="251" y="0"/>
                    </a:lnTo>
                    <a:lnTo>
                      <a:pt x="224" y="1"/>
                    </a:lnTo>
                    <a:lnTo>
                      <a:pt x="200" y="5"/>
                    </a:lnTo>
                    <a:lnTo>
                      <a:pt x="175" y="12"/>
                    </a:lnTo>
                    <a:lnTo>
                      <a:pt x="151" y="21"/>
                    </a:lnTo>
                    <a:lnTo>
                      <a:pt x="130" y="34"/>
                    </a:lnTo>
                    <a:lnTo>
                      <a:pt x="110" y="47"/>
                    </a:lnTo>
                    <a:lnTo>
                      <a:pt x="90" y="63"/>
                    </a:lnTo>
                    <a:lnTo>
                      <a:pt x="72" y="81"/>
                    </a:lnTo>
                    <a:lnTo>
                      <a:pt x="56" y="99"/>
                    </a:lnTo>
                    <a:lnTo>
                      <a:pt x="41" y="120"/>
                    </a:lnTo>
                    <a:lnTo>
                      <a:pt x="29" y="142"/>
                    </a:lnTo>
                    <a:lnTo>
                      <a:pt x="20" y="166"/>
                    </a:lnTo>
                    <a:lnTo>
                      <a:pt x="11" y="191"/>
                    </a:lnTo>
                    <a:lnTo>
                      <a:pt x="5" y="216"/>
                    </a:lnTo>
                    <a:lnTo>
                      <a:pt x="2" y="243"/>
                    </a:lnTo>
                    <a:lnTo>
                      <a:pt x="0" y="270"/>
                    </a:lnTo>
                    <a:lnTo>
                      <a:pt x="2" y="297"/>
                    </a:lnTo>
                    <a:lnTo>
                      <a:pt x="5" y="324"/>
                    </a:lnTo>
                    <a:lnTo>
                      <a:pt x="12" y="349"/>
                    </a:lnTo>
                    <a:lnTo>
                      <a:pt x="20" y="373"/>
                    </a:lnTo>
                    <a:lnTo>
                      <a:pt x="31" y="396"/>
                    </a:lnTo>
                    <a:lnTo>
                      <a:pt x="43" y="418"/>
                    </a:lnTo>
                    <a:lnTo>
                      <a:pt x="59" y="440"/>
                    </a:lnTo>
                    <a:lnTo>
                      <a:pt x="76" y="458"/>
                    </a:lnTo>
                    <a:lnTo>
                      <a:pt x="94" y="476"/>
                    </a:lnTo>
                    <a:lnTo>
                      <a:pt x="112" y="490"/>
                    </a:lnTo>
                    <a:lnTo>
                      <a:pt x="133" y="504"/>
                    </a:lnTo>
                    <a:lnTo>
                      <a:pt x="155" y="515"/>
                    </a:lnTo>
                    <a:lnTo>
                      <a:pt x="179" y="524"/>
                    </a:lnTo>
                    <a:lnTo>
                      <a:pt x="202" y="530"/>
                    </a:lnTo>
                    <a:lnTo>
                      <a:pt x="227" y="533"/>
                    </a:lnTo>
                    <a:lnTo>
                      <a:pt x="254" y="535"/>
                    </a:lnTo>
                    <a:lnTo>
                      <a:pt x="280" y="533"/>
                    </a:lnTo>
                    <a:lnTo>
                      <a:pt x="305" y="530"/>
                    </a:lnTo>
                    <a:lnTo>
                      <a:pt x="328" y="523"/>
                    </a:lnTo>
                    <a:lnTo>
                      <a:pt x="352" y="513"/>
                    </a:lnTo>
                    <a:lnTo>
                      <a:pt x="374" y="503"/>
                    </a:lnTo>
                    <a:lnTo>
                      <a:pt x="393" y="488"/>
                    </a:lnTo>
                    <a:lnTo>
                      <a:pt x="413" y="472"/>
                    </a:lnTo>
                    <a:lnTo>
                      <a:pt x="431" y="456"/>
                    </a:lnTo>
                    <a:lnTo>
                      <a:pt x="448" y="436"/>
                    </a:lnTo>
                    <a:lnTo>
                      <a:pt x="462" y="416"/>
                    </a:lnTo>
                    <a:lnTo>
                      <a:pt x="475" y="393"/>
                    </a:lnTo>
                    <a:lnTo>
                      <a:pt x="485" y="369"/>
                    </a:lnTo>
                    <a:lnTo>
                      <a:pt x="493" y="346"/>
                    </a:lnTo>
                    <a:lnTo>
                      <a:pt x="500" y="319"/>
                    </a:lnTo>
                    <a:lnTo>
                      <a:pt x="504" y="294"/>
                    </a:lnTo>
                    <a:lnTo>
                      <a:pt x="504" y="265"/>
                    </a:lnTo>
                    <a:lnTo>
                      <a:pt x="502" y="238"/>
                    </a:lnTo>
                    <a:lnTo>
                      <a:pt x="498" y="212"/>
                    </a:lnTo>
                    <a:lnTo>
                      <a:pt x="493" y="185"/>
                    </a:lnTo>
                    <a:lnTo>
                      <a:pt x="484" y="162"/>
                    </a:lnTo>
                    <a:lnTo>
                      <a:pt x="473" y="138"/>
                    </a:lnTo>
                    <a:lnTo>
                      <a:pt x="460" y="117"/>
                    </a:lnTo>
                    <a:lnTo>
                      <a:pt x="446" y="95"/>
                    </a:lnTo>
                    <a:lnTo>
                      <a:pt x="428" y="77"/>
                    </a:lnTo>
                    <a:lnTo>
                      <a:pt x="411" y="59"/>
                    </a:lnTo>
                    <a:lnTo>
                      <a:pt x="392" y="45"/>
                    </a:lnTo>
                    <a:lnTo>
                      <a:pt x="370" y="32"/>
                    </a:lnTo>
                    <a:lnTo>
                      <a:pt x="348" y="19"/>
                    </a:lnTo>
                    <a:lnTo>
                      <a:pt x="325" y="12"/>
                    </a:lnTo>
                    <a:lnTo>
                      <a:pt x="301" y="5"/>
                    </a:lnTo>
                    <a:lnTo>
                      <a:pt x="276" y="1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8" name="Freeform 197"/>
              <p:cNvSpPr>
                <a:spLocks/>
              </p:cNvSpPr>
              <p:nvPr/>
            </p:nvSpPr>
            <p:spPr bwMode="auto">
              <a:xfrm>
                <a:off x="6720" y="12138"/>
                <a:ext cx="491" cy="519"/>
              </a:xfrm>
              <a:custGeom>
                <a:avLst/>
                <a:gdLst>
                  <a:gd name="T0" fmla="*/ 242 w 491"/>
                  <a:gd name="T1" fmla="*/ 0 h 519"/>
                  <a:gd name="T2" fmla="*/ 193 w 491"/>
                  <a:gd name="T3" fmla="*/ 5 h 519"/>
                  <a:gd name="T4" fmla="*/ 146 w 491"/>
                  <a:gd name="T5" fmla="*/ 22 h 519"/>
                  <a:gd name="T6" fmla="*/ 106 w 491"/>
                  <a:gd name="T7" fmla="*/ 45 h 519"/>
                  <a:gd name="T8" fmla="*/ 70 w 491"/>
                  <a:gd name="T9" fmla="*/ 78 h 519"/>
                  <a:gd name="T10" fmla="*/ 40 w 491"/>
                  <a:gd name="T11" fmla="*/ 117 h 519"/>
                  <a:gd name="T12" fmla="*/ 18 w 491"/>
                  <a:gd name="T13" fmla="*/ 161 h 519"/>
                  <a:gd name="T14" fmla="*/ 3 w 491"/>
                  <a:gd name="T15" fmla="*/ 211 h 519"/>
                  <a:gd name="T16" fmla="*/ 0 w 491"/>
                  <a:gd name="T17" fmla="*/ 263 h 519"/>
                  <a:gd name="T18" fmla="*/ 2 w 491"/>
                  <a:gd name="T19" fmla="*/ 289 h 519"/>
                  <a:gd name="T20" fmla="*/ 11 w 491"/>
                  <a:gd name="T21" fmla="*/ 339 h 519"/>
                  <a:gd name="T22" fmla="*/ 31 w 491"/>
                  <a:gd name="T23" fmla="*/ 386 h 519"/>
                  <a:gd name="T24" fmla="*/ 58 w 491"/>
                  <a:gd name="T25" fmla="*/ 427 h 519"/>
                  <a:gd name="T26" fmla="*/ 90 w 491"/>
                  <a:gd name="T27" fmla="*/ 462 h 519"/>
                  <a:gd name="T28" fmla="*/ 130 w 491"/>
                  <a:gd name="T29" fmla="*/ 489 h 519"/>
                  <a:gd name="T30" fmla="*/ 175 w 491"/>
                  <a:gd name="T31" fmla="*/ 508 h 519"/>
                  <a:gd name="T32" fmla="*/ 222 w 491"/>
                  <a:gd name="T33" fmla="*/ 518 h 519"/>
                  <a:gd name="T34" fmla="*/ 247 w 491"/>
                  <a:gd name="T35" fmla="*/ 519 h 519"/>
                  <a:gd name="T36" fmla="*/ 296 w 491"/>
                  <a:gd name="T37" fmla="*/ 514 h 519"/>
                  <a:gd name="T38" fmla="*/ 343 w 491"/>
                  <a:gd name="T39" fmla="*/ 498 h 519"/>
                  <a:gd name="T40" fmla="*/ 384 w 491"/>
                  <a:gd name="T41" fmla="*/ 472 h 519"/>
                  <a:gd name="T42" fmla="*/ 420 w 491"/>
                  <a:gd name="T43" fmla="*/ 440 h 519"/>
                  <a:gd name="T44" fmla="*/ 449 w 491"/>
                  <a:gd name="T45" fmla="*/ 402 h 519"/>
                  <a:gd name="T46" fmla="*/ 471 w 491"/>
                  <a:gd name="T47" fmla="*/ 357 h 519"/>
                  <a:gd name="T48" fmla="*/ 485 w 491"/>
                  <a:gd name="T49" fmla="*/ 308 h 519"/>
                  <a:gd name="T50" fmla="*/ 491 w 491"/>
                  <a:gd name="T51" fmla="*/ 256 h 519"/>
                  <a:gd name="T52" fmla="*/ 489 w 491"/>
                  <a:gd name="T53" fmla="*/ 229 h 519"/>
                  <a:gd name="T54" fmla="*/ 478 w 491"/>
                  <a:gd name="T55" fmla="*/ 179 h 519"/>
                  <a:gd name="T56" fmla="*/ 458 w 491"/>
                  <a:gd name="T57" fmla="*/ 133 h 519"/>
                  <a:gd name="T58" fmla="*/ 433 w 491"/>
                  <a:gd name="T59" fmla="*/ 92 h 519"/>
                  <a:gd name="T60" fmla="*/ 399 w 491"/>
                  <a:gd name="T61" fmla="*/ 58 h 519"/>
                  <a:gd name="T62" fmla="*/ 359 w 491"/>
                  <a:gd name="T63" fmla="*/ 29 h 519"/>
                  <a:gd name="T64" fmla="*/ 316 w 491"/>
                  <a:gd name="T65" fmla="*/ 11 h 519"/>
                  <a:gd name="T66" fmla="*/ 267 w 491"/>
                  <a:gd name="T67" fmla="*/ 0 h 519"/>
                  <a:gd name="T68" fmla="*/ 242 w 491"/>
                  <a:gd name="T69" fmla="*/ 0 h 5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1"/>
                  <a:gd name="T106" fmla="*/ 0 h 519"/>
                  <a:gd name="T107" fmla="*/ 491 w 491"/>
                  <a:gd name="T108" fmla="*/ 519 h 5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1" h="519">
                    <a:moveTo>
                      <a:pt x="242" y="0"/>
                    </a:moveTo>
                    <a:lnTo>
                      <a:pt x="242" y="0"/>
                    </a:lnTo>
                    <a:lnTo>
                      <a:pt x="216" y="2"/>
                    </a:lnTo>
                    <a:lnTo>
                      <a:pt x="193" y="5"/>
                    </a:lnTo>
                    <a:lnTo>
                      <a:pt x="170" y="13"/>
                    </a:lnTo>
                    <a:lnTo>
                      <a:pt x="146" y="22"/>
                    </a:lnTo>
                    <a:lnTo>
                      <a:pt x="126" y="32"/>
                    </a:lnTo>
                    <a:lnTo>
                      <a:pt x="106" y="45"/>
                    </a:lnTo>
                    <a:lnTo>
                      <a:pt x="87" y="61"/>
                    </a:lnTo>
                    <a:lnTo>
                      <a:pt x="70" y="78"/>
                    </a:lnTo>
                    <a:lnTo>
                      <a:pt x="54" y="97"/>
                    </a:lnTo>
                    <a:lnTo>
                      <a:pt x="40" y="117"/>
                    </a:lnTo>
                    <a:lnTo>
                      <a:pt x="27" y="139"/>
                    </a:lnTo>
                    <a:lnTo>
                      <a:pt x="18" y="161"/>
                    </a:lnTo>
                    <a:lnTo>
                      <a:pt x="9" y="186"/>
                    </a:lnTo>
                    <a:lnTo>
                      <a:pt x="3" y="211"/>
                    </a:lnTo>
                    <a:lnTo>
                      <a:pt x="0" y="236"/>
                    </a:lnTo>
                    <a:lnTo>
                      <a:pt x="0" y="263"/>
                    </a:lnTo>
                    <a:lnTo>
                      <a:pt x="2" y="289"/>
                    </a:lnTo>
                    <a:lnTo>
                      <a:pt x="5" y="314"/>
                    </a:lnTo>
                    <a:lnTo>
                      <a:pt x="11" y="339"/>
                    </a:lnTo>
                    <a:lnTo>
                      <a:pt x="20" y="362"/>
                    </a:lnTo>
                    <a:lnTo>
                      <a:pt x="31" y="386"/>
                    </a:lnTo>
                    <a:lnTo>
                      <a:pt x="43" y="408"/>
                    </a:lnTo>
                    <a:lnTo>
                      <a:pt x="58" y="427"/>
                    </a:lnTo>
                    <a:lnTo>
                      <a:pt x="74" y="445"/>
                    </a:lnTo>
                    <a:lnTo>
                      <a:pt x="90" y="462"/>
                    </a:lnTo>
                    <a:lnTo>
                      <a:pt x="110" y="476"/>
                    </a:lnTo>
                    <a:lnTo>
                      <a:pt x="130" y="489"/>
                    </a:lnTo>
                    <a:lnTo>
                      <a:pt x="152" y="499"/>
                    </a:lnTo>
                    <a:lnTo>
                      <a:pt x="175" y="508"/>
                    </a:lnTo>
                    <a:lnTo>
                      <a:pt x="198" y="514"/>
                    </a:lnTo>
                    <a:lnTo>
                      <a:pt x="222" y="518"/>
                    </a:lnTo>
                    <a:lnTo>
                      <a:pt x="247" y="519"/>
                    </a:lnTo>
                    <a:lnTo>
                      <a:pt x="272" y="518"/>
                    </a:lnTo>
                    <a:lnTo>
                      <a:pt x="296" y="514"/>
                    </a:lnTo>
                    <a:lnTo>
                      <a:pt x="319" y="507"/>
                    </a:lnTo>
                    <a:lnTo>
                      <a:pt x="343" y="498"/>
                    </a:lnTo>
                    <a:lnTo>
                      <a:pt x="365" y="487"/>
                    </a:lnTo>
                    <a:lnTo>
                      <a:pt x="384" y="472"/>
                    </a:lnTo>
                    <a:lnTo>
                      <a:pt x="402" y="458"/>
                    </a:lnTo>
                    <a:lnTo>
                      <a:pt x="420" y="440"/>
                    </a:lnTo>
                    <a:lnTo>
                      <a:pt x="435" y="422"/>
                    </a:lnTo>
                    <a:lnTo>
                      <a:pt x="449" y="402"/>
                    </a:lnTo>
                    <a:lnTo>
                      <a:pt x="462" y="380"/>
                    </a:lnTo>
                    <a:lnTo>
                      <a:pt x="471" y="357"/>
                    </a:lnTo>
                    <a:lnTo>
                      <a:pt x="480" y="334"/>
                    </a:lnTo>
                    <a:lnTo>
                      <a:pt x="485" y="308"/>
                    </a:lnTo>
                    <a:lnTo>
                      <a:pt x="489" y="283"/>
                    </a:lnTo>
                    <a:lnTo>
                      <a:pt x="491" y="256"/>
                    </a:lnTo>
                    <a:lnTo>
                      <a:pt x="489" y="229"/>
                    </a:lnTo>
                    <a:lnTo>
                      <a:pt x="484" y="204"/>
                    </a:lnTo>
                    <a:lnTo>
                      <a:pt x="478" y="179"/>
                    </a:lnTo>
                    <a:lnTo>
                      <a:pt x="469" y="155"/>
                    </a:lnTo>
                    <a:lnTo>
                      <a:pt x="458" y="133"/>
                    </a:lnTo>
                    <a:lnTo>
                      <a:pt x="446" y="112"/>
                    </a:lnTo>
                    <a:lnTo>
                      <a:pt x="433" y="92"/>
                    </a:lnTo>
                    <a:lnTo>
                      <a:pt x="417" y="74"/>
                    </a:lnTo>
                    <a:lnTo>
                      <a:pt x="399" y="58"/>
                    </a:lnTo>
                    <a:lnTo>
                      <a:pt x="379" y="43"/>
                    </a:lnTo>
                    <a:lnTo>
                      <a:pt x="359" y="29"/>
                    </a:lnTo>
                    <a:lnTo>
                      <a:pt x="337" y="18"/>
                    </a:lnTo>
                    <a:lnTo>
                      <a:pt x="316" y="11"/>
                    </a:lnTo>
                    <a:lnTo>
                      <a:pt x="292" y="4"/>
                    </a:lnTo>
                    <a:lnTo>
                      <a:pt x="267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D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9" name="Freeform 198"/>
              <p:cNvSpPr>
                <a:spLocks/>
              </p:cNvSpPr>
              <p:nvPr/>
            </p:nvSpPr>
            <p:spPr bwMode="auto">
              <a:xfrm>
                <a:off x="6729" y="12142"/>
                <a:ext cx="476" cy="504"/>
              </a:xfrm>
              <a:custGeom>
                <a:avLst/>
                <a:gdLst>
                  <a:gd name="T0" fmla="*/ 235 w 476"/>
                  <a:gd name="T1" fmla="*/ 0 h 504"/>
                  <a:gd name="T2" fmla="*/ 186 w 476"/>
                  <a:gd name="T3" fmla="*/ 7 h 504"/>
                  <a:gd name="T4" fmla="*/ 143 w 476"/>
                  <a:gd name="T5" fmla="*/ 21 h 504"/>
                  <a:gd name="T6" fmla="*/ 101 w 476"/>
                  <a:gd name="T7" fmla="*/ 47 h 504"/>
                  <a:gd name="T8" fmla="*/ 67 w 476"/>
                  <a:gd name="T9" fmla="*/ 77 h 504"/>
                  <a:gd name="T10" fmla="*/ 38 w 476"/>
                  <a:gd name="T11" fmla="*/ 115 h 504"/>
                  <a:gd name="T12" fmla="*/ 16 w 476"/>
                  <a:gd name="T13" fmla="*/ 158 h 504"/>
                  <a:gd name="T14" fmla="*/ 4 w 476"/>
                  <a:gd name="T15" fmla="*/ 205 h 504"/>
                  <a:gd name="T16" fmla="*/ 0 w 476"/>
                  <a:gd name="T17" fmla="*/ 256 h 504"/>
                  <a:gd name="T18" fmla="*/ 0 w 476"/>
                  <a:gd name="T19" fmla="*/ 283 h 504"/>
                  <a:gd name="T20" fmla="*/ 11 w 476"/>
                  <a:gd name="T21" fmla="*/ 331 h 504"/>
                  <a:gd name="T22" fmla="*/ 29 w 476"/>
                  <a:gd name="T23" fmla="*/ 375 h 504"/>
                  <a:gd name="T24" fmla="*/ 56 w 476"/>
                  <a:gd name="T25" fmla="*/ 414 h 504"/>
                  <a:gd name="T26" fmla="*/ 88 w 476"/>
                  <a:gd name="T27" fmla="*/ 449 h 504"/>
                  <a:gd name="T28" fmla="*/ 128 w 476"/>
                  <a:gd name="T29" fmla="*/ 476 h 504"/>
                  <a:gd name="T30" fmla="*/ 170 w 476"/>
                  <a:gd name="T31" fmla="*/ 494 h 504"/>
                  <a:gd name="T32" fmla="*/ 217 w 476"/>
                  <a:gd name="T33" fmla="*/ 503 h 504"/>
                  <a:gd name="T34" fmla="*/ 242 w 476"/>
                  <a:gd name="T35" fmla="*/ 504 h 504"/>
                  <a:gd name="T36" fmla="*/ 289 w 476"/>
                  <a:gd name="T37" fmla="*/ 497 h 504"/>
                  <a:gd name="T38" fmla="*/ 334 w 476"/>
                  <a:gd name="T39" fmla="*/ 483 h 504"/>
                  <a:gd name="T40" fmla="*/ 374 w 476"/>
                  <a:gd name="T41" fmla="*/ 458 h 504"/>
                  <a:gd name="T42" fmla="*/ 410 w 476"/>
                  <a:gd name="T43" fmla="*/ 427 h 504"/>
                  <a:gd name="T44" fmla="*/ 437 w 476"/>
                  <a:gd name="T45" fmla="*/ 389 h 504"/>
                  <a:gd name="T46" fmla="*/ 458 w 476"/>
                  <a:gd name="T47" fmla="*/ 346 h 504"/>
                  <a:gd name="T48" fmla="*/ 473 w 476"/>
                  <a:gd name="T49" fmla="*/ 299 h 504"/>
                  <a:gd name="T50" fmla="*/ 476 w 476"/>
                  <a:gd name="T51" fmla="*/ 248 h 504"/>
                  <a:gd name="T52" fmla="*/ 475 w 476"/>
                  <a:gd name="T53" fmla="*/ 221 h 504"/>
                  <a:gd name="T54" fmla="*/ 464 w 476"/>
                  <a:gd name="T55" fmla="*/ 173 h 504"/>
                  <a:gd name="T56" fmla="*/ 446 w 476"/>
                  <a:gd name="T57" fmla="*/ 129 h 504"/>
                  <a:gd name="T58" fmla="*/ 419 w 476"/>
                  <a:gd name="T59" fmla="*/ 90 h 504"/>
                  <a:gd name="T60" fmla="*/ 386 w 476"/>
                  <a:gd name="T61" fmla="*/ 56 h 504"/>
                  <a:gd name="T62" fmla="*/ 348 w 476"/>
                  <a:gd name="T63" fmla="*/ 28 h 504"/>
                  <a:gd name="T64" fmla="*/ 305 w 476"/>
                  <a:gd name="T65" fmla="*/ 10 h 504"/>
                  <a:gd name="T66" fmla="*/ 258 w 476"/>
                  <a:gd name="T67" fmla="*/ 1 h 504"/>
                  <a:gd name="T68" fmla="*/ 235 w 476"/>
                  <a:gd name="T69" fmla="*/ 0 h 5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76"/>
                  <a:gd name="T106" fmla="*/ 0 h 504"/>
                  <a:gd name="T107" fmla="*/ 476 w 476"/>
                  <a:gd name="T108" fmla="*/ 504 h 5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76" h="504">
                    <a:moveTo>
                      <a:pt x="235" y="0"/>
                    </a:moveTo>
                    <a:lnTo>
                      <a:pt x="235" y="0"/>
                    </a:lnTo>
                    <a:lnTo>
                      <a:pt x="209" y="1"/>
                    </a:lnTo>
                    <a:lnTo>
                      <a:pt x="186" y="7"/>
                    </a:lnTo>
                    <a:lnTo>
                      <a:pt x="164" y="12"/>
                    </a:lnTo>
                    <a:lnTo>
                      <a:pt x="143" y="21"/>
                    </a:lnTo>
                    <a:lnTo>
                      <a:pt x="121" y="32"/>
                    </a:lnTo>
                    <a:lnTo>
                      <a:pt x="101" y="47"/>
                    </a:lnTo>
                    <a:lnTo>
                      <a:pt x="83" y="61"/>
                    </a:lnTo>
                    <a:lnTo>
                      <a:pt x="67" y="77"/>
                    </a:lnTo>
                    <a:lnTo>
                      <a:pt x="52" y="95"/>
                    </a:lnTo>
                    <a:lnTo>
                      <a:pt x="38" y="115"/>
                    </a:lnTo>
                    <a:lnTo>
                      <a:pt x="27" y="137"/>
                    </a:lnTo>
                    <a:lnTo>
                      <a:pt x="16" y="158"/>
                    </a:lnTo>
                    <a:lnTo>
                      <a:pt x="9" y="182"/>
                    </a:lnTo>
                    <a:lnTo>
                      <a:pt x="4" y="205"/>
                    </a:lnTo>
                    <a:lnTo>
                      <a:pt x="0" y="230"/>
                    </a:lnTo>
                    <a:lnTo>
                      <a:pt x="0" y="256"/>
                    </a:lnTo>
                    <a:lnTo>
                      <a:pt x="0" y="283"/>
                    </a:lnTo>
                    <a:lnTo>
                      <a:pt x="5" y="306"/>
                    </a:lnTo>
                    <a:lnTo>
                      <a:pt x="11" y="331"/>
                    </a:lnTo>
                    <a:lnTo>
                      <a:pt x="20" y="353"/>
                    </a:lnTo>
                    <a:lnTo>
                      <a:pt x="29" y="375"/>
                    </a:lnTo>
                    <a:lnTo>
                      <a:pt x="41" y="396"/>
                    </a:lnTo>
                    <a:lnTo>
                      <a:pt x="56" y="414"/>
                    </a:lnTo>
                    <a:lnTo>
                      <a:pt x="72" y="432"/>
                    </a:lnTo>
                    <a:lnTo>
                      <a:pt x="88" y="449"/>
                    </a:lnTo>
                    <a:lnTo>
                      <a:pt x="108" y="463"/>
                    </a:lnTo>
                    <a:lnTo>
                      <a:pt x="128" y="476"/>
                    </a:lnTo>
                    <a:lnTo>
                      <a:pt x="148" y="485"/>
                    </a:lnTo>
                    <a:lnTo>
                      <a:pt x="170" y="494"/>
                    </a:lnTo>
                    <a:lnTo>
                      <a:pt x="193" y="499"/>
                    </a:lnTo>
                    <a:lnTo>
                      <a:pt x="217" y="503"/>
                    </a:lnTo>
                    <a:lnTo>
                      <a:pt x="242" y="504"/>
                    </a:lnTo>
                    <a:lnTo>
                      <a:pt x="265" y="503"/>
                    </a:lnTo>
                    <a:lnTo>
                      <a:pt x="289" y="497"/>
                    </a:lnTo>
                    <a:lnTo>
                      <a:pt x="312" y="492"/>
                    </a:lnTo>
                    <a:lnTo>
                      <a:pt x="334" y="483"/>
                    </a:lnTo>
                    <a:lnTo>
                      <a:pt x="354" y="472"/>
                    </a:lnTo>
                    <a:lnTo>
                      <a:pt x="374" y="458"/>
                    </a:lnTo>
                    <a:lnTo>
                      <a:pt x="392" y="443"/>
                    </a:lnTo>
                    <a:lnTo>
                      <a:pt x="410" y="427"/>
                    </a:lnTo>
                    <a:lnTo>
                      <a:pt x="424" y="409"/>
                    </a:lnTo>
                    <a:lnTo>
                      <a:pt x="437" y="389"/>
                    </a:lnTo>
                    <a:lnTo>
                      <a:pt x="449" y="367"/>
                    </a:lnTo>
                    <a:lnTo>
                      <a:pt x="458" y="346"/>
                    </a:lnTo>
                    <a:lnTo>
                      <a:pt x="467" y="322"/>
                    </a:lnTo>
                    <a:lnTo>
                      <a:pt x="473" y="299"/>
                    </a:lnTo>
                    <a:lnTo>
                      <a:pt x="475" y="274"/>
                    </a:lnTo>
                    <a:lnTo>
                      <a:pt x="476" y="248"/>
                    </a:lnTo>
                    <a:lnTo>
                      <a:pt x="475" y="221"/>
                    </a:lnTo>
                    <a:lnTo>
                      <a:pt x="471" y="198"/>
                    </a:lnTo>
                    <a:lnTo>
                      <a:pt x="464" y="173"/>
                    </a:lnTo>
                    <a:lnTo>
                      <a:pt x="457" y="151"/>
                    </a:lnTo>
                    <a:lnTo>
                      <a:pt x="446" y="129"/>
                    </a:lnTo>
                    <a:lnTo>
                      <a:pt x="433" y="108"/>
                    </a:lnTo>
                    <a:lnTo>
                      <a:pt x="419" y="90"/>
                    </a:lnTo>
                    <a:lnTo>
                      <a:pt x="404" y="72"/>
                    </a:lnTo>
                    <a:lnTo>
                      <a:pt x="386" y="56"/>
                    </a:lnTo>
                    <a:lnTo>
                      <a:pt x="368" y="41"/>
                    </a:lnTo>
                    <a:lnTo>
                      <a:pt x="348" y="28"/>
                    </a:lnTo>
                    <a:lnTo>
                      <a:pt x="327" y="19"/>
                    </a:lnTo>
                    <a:lnTo>
                      <a:pt x="305" y="10"/>
                    </a:lnTo>
                    <a:lnTo>
                      <a:pt x="282" y="5"/>
                    </a:lnTo>
                    <a:lnTo>
                      <a:pt x="258" y="1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D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0" name="Freeform 199"/>
              <p:cNvSpPr>
                <a:spLocks/>
              </p:cNvSpPr>
              <p:nvPr/>
            </p:nvSpPr>
            <p:spPr bwMode="auto">
              <a:xfrm>
                <a:off x="6736" y="12147"/>
                <a:ext cx="464" cy="487"/>
              </a:xfrm>
              <a:custGeom>
                <a:avLst/>
                <a:gdLst>
                  <a:gd name="T0" fmla="*/ 228 w 464"/>
                  <a:gd name="T1" fmla="*/ 0 h 487"/>
                  <a:gd name="T2" fmla="*/ 182 w 464"/>
                  <a:gd name="T3" fmla="*/ 5 h 487"/>
                  <a:gd name="T4" fmla="*/ 139 w 464"/>
                  <a:gd name="T5" fmla="*/ 22 h 487"/>
                  <a:gd name="T6" fmla="*/ 99 w 464"/>
                  <a:gd name="T7" fmla="*/ 45 h 487"/>
                  <a:gd name="T8" fmla="*/ 65 w 464"/>
                  <a:gd name="T9" fmla="*/ 76 h 487"/>
                  <a:gd name="T10" fmla="*/ 38 w 464"/>
                  <a:gd name="T11" fmla="*/ 112 h 487"/>
                  <a:gd name="T12" fmla="*/ 16 w 464"/>
                  <a:gd name="T13" fmla="*/ 153 h 487"/>
                  <a:gd name="T14" fmla="*/ 4 w 464"/>
                  <a:gd name="T15" fmla="*/ 200 h 487"/>
                  <a:gd name="T16" fmla="*/ 0 w 464"/>
                  <a:gd name="T17" fmla="*/ 249 h 487"/>
                  <a:gd name="T18" fmla="*/ 2 w 464"/>
                  <a:gd name="T19" fmla="*/ 274 h 487"/>
                  <a:gd name="T20" fmla="*/ 13 w 464"/>
                  <a:gd name="T21" fmla="*/ 321 h 487"/>
                  <a:gd name="T22" fmla="*/ 31 w 464"/>
                  <a:gd name="T23" fmla="*/ 364 h 487"/>
                  <a:gd name="T24" fmla="*/ 56 w 464"/>
                  <a:gd name="T25" fmla="*/ 402 h 487"/>
                  <a:gd name="T26" fmla="*/ 89 w 464"/>
                  <a:gd name="T27" fmla="*/ 435 h 487"/>
                  <a:gd name="T28" fmla="*/ 126 w 464"/>
                  <a:gd name="T29" fmla="*/ 460 h 487"/>
                  <a:gd name="T30" fmla="*/ 168 w 464"/>
                  <a:gd name="T31" fmla="*/ 478 h 487"/>
                  <a:gd name="T32" fmla="*/ 213 w 464"/>
                  <a:gd name="T33" fmla="*/ 487 h 487"/>
                  <a:gd name="T34" fmla="*/ 237 w 464"/>
                  <a:gd name="T35" fmla="*/ 487 h 487"/>
                  <a:gd name="T36" fmla="*/ 284 w 464"/>
                  <a:gd name="T37" fmla="*/ 481 h 487"/>
                  <a:gd name="T38" fmla="*/ 327 w 464"/>
                  <a:gd name="T39" fmla="*/ 467 h 487"/>
                  <a:gd name="T40" fmla="*/ 367 w 464"/>
                  <a:gd name="T41" fmla="*/ 444 h 487"/>
                  <a:gd name="T42" fmla="*/ 399 w 464"/>
                  <a:gd name="T43" fmla="*/ 413 h 487"/>
                  <a:gd name="T44" fmla="*/ 428 w 464"/>
                  <a:gd name="T45" fmla="*/ 375 h 487"/>
                  <a:gd name="T46" fmla="*/ 448 w 464"/>
                  <a:gd name="T47" fmla="*/ 334 h 487"/>
                  <a:gd name="T48" fmla="*/ 460 w 464"/>
                  <a:gd name="T49" fmla="*/ 289 h 487"/>
                  <a:gd name="T50" fmla="*/ 464 w 464"/>
                  <a:gd name="T51" fmla="*/ 238 h 487"/>
                  <a:gd name="T52" fmla="*/ 462 w 464"/>
                  <a:gd name="T53" fmla="*/ 215 h 487"/>
                  <a:gd name="T54" fmla="*/ 453 w 464"/>
                  <a:gd name="T55" fmla="*/ 166 h 487"/>
                  <a:gd name="T56" fmla="*/ 435 w 464"/>
                  <a:gd name="T57" fmla="*/ 123 h 487"/>
                  <a:gd name="T58" fmla="*/ 408 w 464"/>
                  <a:gd name="T59" fmla="*/ 85 h 487"/>
                  <a:gd name="T60" fmla="*/ 377 w 464"/>
                  <a:gd name="T61" fmla="*/ 52 h 487"/>
                  <a:gd name="T62" fmla="*/ 340 w 464"/>
                  <a:gd name="T63" fmla="*/ 27 h 487"/>
                  <a:gd name="T64" fmla="*/ 298 w 464"/>
                  <a:gd name="T65" fmla="*/ 9 h 487"/>
                  <a:gd name="T66" fmla="*/ 251 w 464"/>
                  <a:gd name="T67" fmla="*/ 0 h 487"/>
                  <a:gd name="T68" fmla="*/ 228 w 464"/>
                  <a:gd name="T69" fmla="*/ 0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4"/>
                  <a:gd name="T106" fmla="*/ 0 h 487"/>
                  <a:gd name="T107" fmla="*/ 464 w 464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4" h="487">
                    <a:moveTo>
                      <a:pt x="228" y="0"/>
                    </a:moveTo>
                    <a:lnTo>
                      <a:pt x="228" y="0"/>
                    </a:lnTo>
                    <a:lnTo>
                      <a:pt x="204" y="2"/>
                    </a:lnTo>
                    <a:lnTo>
                      <a:pt x="182" y="5"/>
                    </a:lnTo>
                    <a:lnTo>
                      <a:pt x="159" y="13"/>
                    </a:lnTo>
                    <a:lnTo>
                      <a:pt x="139" y="22"/>
                    </a:lnTo>
                    <a:lnTo>
                      <a:pt x="117" y="33"/>
                    </a:lnTo>
                    <a:lnTo>
                      <a:pt x="99" y="45"/>
                    </a:lnTo>
                    <a:lnTo>
                      <a:pt x="81" y="60"/>
                    </a:lnTo>
                    <a:lnTo>
                      <a:pt x="65" y="76"/>
                    </a:lnTo>
                    <a:lnTo>
                      <a:pt x="51" y="92"/>
                    </a:lnTo>
                    <a:lnTo>
                      <a:pt x="38" y="112"/>
                    </a:lnTo>
                    <a:lnTo>
                      <a:pt x="27" y="132"/>
                    </a:lnTo>
                    <a:lnTo>
                      <a:pt x="16" y="153"/>
                    </a:lnTo>
                    <a:lnTo>
                      <a:pt x="9" y="177"/>
                    </a:lnTo>
                    <a:lnTo>
                      <a:pt x="4" y="200"/>
                    </a:lnTo>
                    <a:lnTo>
                      <a:pt x="2" y="224"/>
                    </a:lnTo>
                    <a:lnTo>
                      <a:pt x="0" y="249"/>
                    </a:lnTo>
                    <a:lnTo>
                      <a:pt x="2" y="274"/>
                    </a:lnTo>
                    <a:lnTo>
                      <a:pt x="6" y="298"/>
                    </a:lnTo>
                    <a:lnTo>
                      <a:pt x="13" y="321"/>
                    </a:lnTo>
                    <a:lnTo>
                      <a:pt x="20" y="343"/>
                    </a:lnTo>
                    <a:lnTo>
                      <a:pt x="31" y="364"/>
                    </a:lnTo>
                    <a:lnTo>
                      <a:pt x="43" y="384"/>
                    </a:lnTo>
                    <a:lnTo>
                      <a:pt x="56" y="402"/>
                    </a:lnTo>
                    <a:lnTo>
                      <a:pt x="72" y="420"/>
                    </a:lnTo>
                    <a:lnTo>
                      <a:pt x="89" y="435"/>
                    </a:lnTo>
                    <a:lnTo>
                      <a:pt x="107" y="449"/>
                    </a:lnTo>
                    <a:lnTo>
                      <a:pt x="126" y="460"/>
                    </a:lnTo>
                    <a:lnTo>
                      <a:pt x="146" y="471"/>
                    </a:lnTo>
                    <a:lnTo>
                      <a:pt x="168" y="478"/>
                    </a:lnTo>
                    <a:lnTo>
                      <a:pt x="190" y="483"/>
                    </a:lnTo>
                    <a:lnTo>
                      <a:pt x="213" y="487"/>
                    </a:lnTo>
                    <a:lnTo>
                      <a:pt x="237" y="487"/>
                    </a:lnTo>
                    <a:lnTo>
                      <a:pt x="260" y="485"/>
                    </a:lnTo>
                    <a:lnTo>
                      <a:pt x="284" y="481"/>
                    </a:lnTo>
                    <a:lnTo>
                      <a:pt x="305" y="474"/>
                    </a:lnTo>
                    <a:lnTo>
                      <a:pt x="327" y="467"/>
                    </a:lnTo>
                    <a:lnTo>
                      <a:pt x="347" y="456"/>
                    </a:lnTo>
                    <a:lnTo>
                      <a:pt x="367" y="444"/>
                    </a:lnTo>
                    <a:lnTo>
                      <a:pt x="383" y="429"/>
                    </a:lnTo>
                    <a:lnTo>
                      <a:pt x="399" y="413"/>
                    </a:lnTo>
                    <a:lnTo>
                      <a:pt x="414" y="395"/>
                    </a:lnTo>
                    <a:lnTo>
                      <a:pt x="428" y="375"/>
                    </a:lnTo>
                    <a:lnTo>
                      <a:pt x="439" y="355"/>
                    </a:lnTo>
                    <a:lnTo>
                      <a:pt x="448" y="334"/>
                    </a:lnTo>
                    <a:lnTo>
                      <a:pt x="455" y="312"/>
                    </a:lnTo>
                    <a:lnTo>
                      <a:pt x="460" y="289"/>
                    </a:lnTo>
                    <a:lnTo>
                      <a:pt x="464" y="263"/>
                    </a:lnTo>
                    <a:lnTo>
                      <a:pt x="464" y="238"/>
                    </a:lnTo>
                    <a:lnTo>
                      <a:pt x="462" y="215"/>
                    </a:lnTo>
                    <a:lnTo>
                      <a:pt x="459" y="189"/>
                    </a:lnTo>
                    <a:lnTo>
                      <a:pt x="453" y="166"/>
                    </a:lnTo>
                    <a:lnTo>
                      <a:pt x="444" y="144"/>
                    </a:lnTo>
                    <a:lnTo>
                      <a:pt x="435" y="123"/>
                    </a:lnTo>
                    <a:lnTo>
                      <a:pt x="423" y="103"/>
                    </a:lnTo>
                    <a:lnTo>
                      <a:pt x="408" y="85"/>
                    </a:lnTo>
                    <a:lnTo>
                      <a:pt x="394" y="69"/>
                    </a:lnTo>
                    <a:lnTo>
                      <a:pt x="377" y="52"/>
                    </a:lnTo>
                    <a:lnTo>
                      <a:pt x="359" y="40"/>
                    </a:lnTo>
                    <a:lnTo>
                      <a:pt x="340" y="27"/>
                    </a:lnTo>
                    <a:lnTo>
                      <a:pt x="318" y="18"/>
                    </a:lnTo>
                    <a:lnTo>
                      <a:pt x="298" y="9"/>
                    </a:lnTo>
                    <a:lnTo>
                      <a:pt x="275" y="4"/>
                    </a:lnTo>
                    <a:lnTo>
                      <a:pt x="251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FDB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1" name="Freeform 200"/>
              <p:cNvSpPr>
                <a:spLocks/>
              </p:cNvSpPr>
              <p:nvPr/>
            </p:nvSpPr>
            <p:spPr bwMode="auto">
              <a:xfrm>
                <a:off x="6745" y="12152"/>
                <a:ext cx="451" cy="471"/>
              </a:xfrm>
              <a:custGeom>
                <a:avLst/>
                <a:gdLst>
                  <a:gd name="T0" fmla="*/ 220 w 451"/>
                  <a:gd name="T1" fmla="*/ 0 h 471"/>
                  <a:gd name="T2" fmla="*/ 175 w 451"/>
                  <a:gd name="T3" fmla="*/ 6 h 471"/>
                  <a:gd name="T4" fmla="*/ 134 w 451"/>
                  <a:gd name="T5" fmla="*/ 20 h 471"/>
                  <a:gd name="T6" fmla="*/ 96 w 451"/>
                  <a:gd name="T7" fmla="*/ 44 h 471"/>
                  <a:gd name="T8" fmla="*/ 63 w 451"/>
                  <a:gd name="T9" fmla="*/ 73 h 471"/>
                  <a:gd name="T10" fmla="*/ 36 w 451"/>
                  <a:gd name="T11" fmla="*/ 109 h 471"/>
                  <a:gd name="T12" fmla="*/ 16 w 451"/>
                  <a:gd name="T13" fmla="*/ 150 h 471"/>
                  <a:gd name="T14" fmla="*/ 4 w 451"/>
                  <a:gd name="T15" fmla="*/ 193 h 471"/>
                  <a:gd name="T16" fmla="*/ 0 w 451"/>
                  <a:gd name="T17" fmla="*/ 242 h 471"/>
                  <a:gd name="T18" fmla="*/ 2 w 451"/>
                  <a:gd name="T19" fmla="*/ 266 h 471"/>
                  <a:gd name="T20" fmla="*/ 13 w 451"/>
                  <a:gd name="T21" fmla="*/ 311 h 471"/>
                  <a:gd name="T22" fmla="*/ 31 w 451"/>
                  <a:gd name="T23" fmla="*/ 354 h 471"/>
                  <a:gd name="T24" fmla="*/ 56 w 451"/>
                  <a:gd name="T25" fmla="*/ 390 h 471"/>
                  <a:gd name="T26" fmla="*/ 87 w 451"/>
                  <a:gd name="T27" fmla="*/ 421 h 471"/>
                  <a:gd name="T28" fmla="*/ 123 w 451"/>
                  <a:gd name="T29" fmla="*/ 446 h 471"/>
                  <a:gd name="T30" fmla="*/ 164 w 451"/>
                  <a:gd name="T31" fmla="*/ 462 h 471"/>
                  <a:gd name="T32" fmla="*/ 208 w 451"/>
                  <a:gd name="T33" fmla="*/ 471 h 471"/>
                  <a:gd name="T34" fmla="*/ 231 w 451"/>
                  <a:gd name="T35" fmla="*/ 471 h 471"/>
                  <a:gd name="T36" fmla="*/ 276 w 451"/>
                  <a:gd name="T37" fmla="*/ 466 h 471"/>
                  <a:gd name="T38" fmla="*/ 318 w 451"/>
                  <a:gd name="T39" fmla="*/ 449 h 471"/>
                  <a:gd name="T40" fmla="*/ 356 w 451"/>
                  <a:gd name="T41" fmla="*/ 428 h 471"/>
                  <a:gd name="T42" fmla="*/ 388 w 451"/>
                  <a:gd name="T43" fmla="*/ 397 h 471"/>
                  <a:gd name="T44" fmla="*/ 415 w 451"/>
                  <a:gd name="T45" fmla="*/ 363 h 471"/>
                  <a:gd name="T46" fmla="*/ 435 w 451"/>
                  <a:gd name="T47" fmla="*/ 321 h 471"/>
                  <a:gd name="T48" fmla="*/ 448 w 451"/>
                  <a:gd name="T49" fmla="*/ 276 h 471"/>
                  <a:gd name="T50" fmla="*/ 451 w 451"/>
                  <a:gd name="T51" fmla="*/ 229 h 471"/>
                  <a:gd name="T52" fmla="*/ 450 w 451"/>
                  <a:gd name="T53" fmla="*/ 206 h 471"/>
                  <a:gd name="T54" fmla="*/ 439 w 451"/>
                  <a:gd name="T55" fmla="*/ 159 h 471"/>
                  <a:gd name="T56" fmla="*/ 421 w 451"/>
                  <a:gd name="T57" fmla="*/ 118 h 471"/>
                  <a:gd name="T58" fmla="*/ 395 w 451"/>
                  <a:gd name="T59" fmla="*/ 82 h 471"/>
                  <a:gd name="T60" fmla="*/ 365 w 451"/>
                  <a:gd name="T61" fmla="*/ 49 h 471"/>
                  <a:gd name="T62" fmla="*/ 329 w 451"/>
                  <a:gd name="T63" fmla="*/ 26 h 471"/>
                  <a:gd name="T64" fmla="*/ 287 w 451"/>
                  <a:gd name="T65" fmla="*/ 8 h 471"/>
                  <a:gd name="T66" fmla="*/ 244 w 451"/>
                  <a:gd name="T67" fmla="*/ 0 h 471"/>
                  <a:gd name="T68" fmla="*/ 220 w 451"/>
                  <a:gd name="T69" fmla="*/ 0 h 4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1"/>
                  <a:gd name="T106" fmla="*/ 0 h 471"/>
                  <a:gd name="T107" fmla="*/ 451 w 451"/>
                  <a:gd name="T108" fmla="*/ 471 h 4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1" h="471">
                    <a:moveTo>
                      <a:pt x="220" y="0"/>
                    </a:moveTo>
                    <a:lnTo>
                      <a:pt x="220" y="0"/>
                    </a:lnTo>
                    <a:lnTo>
                      <a:pt x="197" y="2"/>
                    </a:lnTo>
                    <a:lnTo>
                      <a:pt x="175" y="6"/>
                    </a:lnTo>
                    <a:lnTo>
                      <a:pt x="154" y="11"/>
                    </a:lnTo>
                    <a:lnTo>
                      <a:pt x="134" y="20"/>
                    </a:lnTo>
                    <a:lnTo>
                      <a:pt x="114" y="31"/>
                    </a:lnTo>
                    <a:lnTo>
                      <a:pt x="96" y="44"/>
                    </a:lnTo>
                    <a:lnTo>
                      <a:pt x="78" y="58"/>
                    </a:lnTo>
                    <a:lnTo>
                      <a:pt x="63" y="73"/>
                    </a:lnTo>
                    <a:lnTo>
                      <a:pt x="49" y="91"/>
                    </a:lnTo>
                    <a:lnTo>
                      <a:pt x="36" y="109"/>
                    </a:lnTo>
                    <a:lnTo>
                      <a:pt x="25" y="128"/>
                    </a:lnTo>
                    <a:lnTo>
                      <a:pt x="16" y="150"/>
                    </a:lnTo>
                    <a:lnTo>
                      <a:pt x="9" y="172"/>
                    </a:lnTo>
                    <a:lnTo>
                      <a:pt x="4" y="193"/>
                    </a:lnTo>
                    <a:lnTo>
                      <a:pt x="0" y="217"/>
                    </a:lnTo>
                    <a:lnTo>
                      <a:pt x="0" y="242"/>
                    </a:lnTo>
                    <a:lnTo>
                      <a:pt x="2" y="266"/>
                    </a:lnTo>
                    <a:lnTo>
                      <a:pt x="6" y="289"/>
                    </a:lnTo>
                    <a:lnTo>
                      <a:pt x="13" y="311"/>
                    </a:lnTo>
                    <a:lnTo>
                      <a:pt x="20" y="332"/>
                    </a:lnTo>
                    <a:lnTo>
                      <a:pt x="31" y="354"/>
                    </a:lnTo>
                    <a:lnTo>
                      <a:pt x="42" y="372"/>
                    </a:lnTo>
                    <a:lnTo>
                      <a:pt x="56" y="390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3" y="446"/>
                    </a:lnTo>
                    <a:lnTo>
                      <a:pt x="143" y="455"/>
                    </a:lnTo>
                    <a:lnTo>
                      <a:pt x="164" y="462"/>
                    </a:lnTo>
                    <a:lnTo>
                      <a:pt x="186" y="467"/>
                    </a:lnTo>
                    <a:lnTo>
                      <a:pt x="208" y="471"/>
                    </a:lnTo>
                    <a:lnTo>
                      <a:pt x="231" y="471"/>
                    </a:lnTo>
                    <a:lnTo>
                      <a:pt x="255" y="469"/>
                    </a:lnTo>
                    <a:lnTo>
                      <a:pt x="276" y="466"/>
                    </a:lnTo>
                    <a:lnTo>
                      <a:pt x="298" y="458"/>
                    </a:lnTo>
                    <a:lnTo>
                      <a:pt x="318" y="449"/>
                    </a:lnTo>
                    <a:lnTo>
                      <a:pt x="338" y="440"/>
                    </a:lnTo>
                    <a:lnTo>
                      <a:pt x="356" y="428"/>
                    </a:lnTo>
                    <a:lnTo>
                      <a:pt x="372" y="413"/>
                    </a:lnTo>
                    <a:lnTo>
                      <a:pt x="388" y="397"/>
                    </a:lnTo>
                    <a:lnTo>
                      <a:pt x="403" y="381"/>
                    </a:lnTo>
                    <a:lnTo>
                      <a:pt x="415" y="363"/>
                    </a:lnTo>
                    <a:lnTo>
                      <a:pt x="426" y="343"/>
                    </a:lnTo>
                    <a:lnTo>
                      <a:pt x="435" y="321"/>
                    </a:lnTo>
                    <a:lnTo>
                      <a:pt x="442" y="300"/>
                    </a:lnTo>
                    <a:lnTo>
                      <a:pt x="448" y="276"/>
                    </a:lnTo>
                    <a:lnTo>
                      <a:pt x="450" y="253"/>
                    </a:lnTo>
                    <a:lnTo>
                      <a:pt x="451" y="229"/>
                    </a:lnTo>
                    <a:lnTo>
                      <a:pt x="450" y="206"/>
                    </a:lnTo>
                    <a:lnTo>
                      <a:pt x="446" y="183"/>
                    </a:lnTo>
                    <a:lnTo>
                      <a:pt x="439" y="159"/>
                    </a:lnTo>
                    <a:lnTo>
                      <a:pt x="432" y="137"/>
                    </a:lnTo>
                    <a:lnTo>
                      <a:pt x="421" y="118"/>
                    </a:lnTo>
                    <a:lnTo>
                      <a:pt x="410" y="98"/>
                    </a:lnTo>
                    <a:lnTo>
                      <a:pt x="395" y="82"/>
                    </a:lnTo>
                    <a:lnTo>
                      <a:pt x="381" y="65"/>
                    </a:lnTo>
                    <a:lnTo>
                      <a:pt x="365" y="49"/>
                    </a:lnTo>
                    <a:lnTo>
                      <a:pt x="347" y="37"/>
                    </a:lnTo>
                    <a:lnTo>
                      <a:pt x="329" y="26"/>
                    </a:lnTo>
                    <a:lnTo>
                      <a:pt x="309" y="17"/>
                    </a:lnTo>
                    <a:lnTo>
                      <a:pt x="287" y="8"/>
                    </a:lnTo>
                    <a:lnTo>
                      <a:pt x="266" y="4"/>
                    </a:lnTo>
                    <a:lnTo>
                      <a:pt x="244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2" name="Freeform 201"/>
              <p:cNvSpPr>
                <a:spLocks/>
              </p:cNvSpPr>
              <p:nvPr/>
            </p:nvSpPr>
            <p:spPr bwMode="auto">
              <a:xfrm>
                <a:off x="6754" y="12156"/>
                <a:ext cx="437" cy="456"/>
              </a:xfrm>
              <a:custGeom>
                <a:avLst/>
                <a:gdLst>
                  <a:gd name="T0" fmla="*/ 213 w 437"/>
                  <a:gd name="T1" fmla="*/ 0 h 456"/>
                  <a:gd name="T2" fmla="*/ 168 w 437"/>
                  <a:gd name="T3" fmla="*/ 7 h 456"/>
                  <a:gd name="T4" fmla="*/ 128 w 437"/>
                  <a:gd name="T5" fmla="*/ 22 h 456"/>
                  <a:gd name="T6" fmla="*/ 92 w 437"/>
                  <a:gd name="T7" fmla="*/ 43 h 456"/>
                  <a:gd name="T8" fmla="*/ 60 w 437"/>
                  <a:gd name="T9" fmla="*/ 72 h 456"/>
                  <a:gd name="T10" fmla="*/ 34 w 437"/>
                  <a:gd name="T11" fmla="*/ 106 h 456"/>
                  <a:gd name="T12" fmla="*/ 15 w 437"/>
                  <a:gd name="T13" fmla="*/ 146 h 456"/>
                  <a:gd name="T14" fmla="*/ 4 w 437"/>
                  <a:gd name="T15" fmla="*/ 189 h 456"/>
                  <a:gd name="T16" fmla="*/ 0 w 437"/>
                  <a:gd name="T17" fmla="*/ 236 h 456"/>
                  <a:gd name="T18" fmla="*/ 2 w 437"/>
                  <a:gd name="T19" fmla="*/ 258 h 456"/>
                  <a:gd name="T20" fmla="*/ 11 w 437"/>
                  <a:gd name="T21" fmla="*/ 303 h 456"/>
                  <a:gd name="T22" fmla="*/ 29 w 437"/>
                  <a:gd name="T23" fmla="*/ 343 h 456"/>
                  <a:gd name="T24" fmla="*/ 54 w 437"/>
                  <a:gd name="T25" fmla="*/ 379 h 456"/>
                  <a:gd name="T26" fmla="*/ 85 w 437"/>
                  <a:gd name="T27" fmla="*/ 408 h 456"/>
                  <a:gd name="T28" fmla="*/ 119 w 437"/>
                  <a:gd name="T29" fmla="*/ 431 h 456"/>
                  <a:gd name="T30" fmla="*/ 159 w 437"/>
                  <a:gd name="T31" fmla="*/ 447 h 456"/>
                  <a:gd name="T32" fmla="*/ 202 w 437"/>
                  <a:gd name="T33" fmla="*/ 456 h 456"/>
                  <a:gd name="T34" fmla="*/ 224 w 437"/>
                  <a:gd name="T35" fmla="*/ 456 h 456"/>
                  <a:gd name="T36" fmla="*/ 269 w 437"/>
                  <a:gd name="T37" fmla="*/ 449 h 456"/>
                  <a:gd name="T38" fmla="*/ 309 w 437"/>
                  <a:gd name="T39" fmla="*/ 435 h 456"/>
                  <a:gd name="T40" fmla="*/ 345 w 437"/>
                  <a:gd name="T41" fmla="*/ 413 h 456"/>
                  <a:gd name="T42" fmla="*/ 377 w 437"/>
                  <a:gd name="T43" fmla="*/ 384 h 456"/>
                  <a:gd name="T44" fmla="*/ 403 w 437"/>
                  <a:gd name="T45" fmla="*/ 350 h 456"/>
                  <a:gd name="T46" fmla="*/ 423 w 437"/>
                  <a:gd name="T47" fmla="*/ 310 h 456"/>
                  <a:gd name="T48" fmla="*/ 433 w 437"/>
                  <a:gd name="T49" fmla="*/ 267 h 456"/>
                  <a:gd name="T50" fmla="*/ 437 w 437"/>
                  <a:gd name="T51" fmla="*/ 222 h 456"/>
                  <a:gd name="T52" fmla="*/ 435 w 437"/>
                  <a:gd name="T53" fmla="*/ 198 h 456"/>
                  <a:gd name="T54" fmla="*/ 426 w 437"/>
                  <a:gd name="T55" fmla="*/ 153 h 456"/>
                  <a:gd name="T56" fmla="*/ 408 w 437"/>
                  <a:gd name="T57" fmla="*/ 114 h 456"/>
                  <a:gd name="T58" fmla="*/ 383 w 437"/>
                  <a:gd name="T59" fmla="*/ 78 h 456"/>
                  <a:gd name="T60" fmla="*/ 352 w 437"/>
                  <a:gd name="T61" fmla="*/ 49 h 456"/>
                  <a:gd name="T62" fmla="*/ 318 w 437"/>
                  <a:gd name="T63" fmla="*/ 25 h 456"/>
                  <a:gd name="T64" fmla="*/ 278 w 437"/>
                  <a:gd name="T65" fmla="*/ 9 h 456"/>
                  <a:gd name="T66" fmla="*/ 235 w 437"/>
                  <a:gd name="T67" fmla="*/ 0 h 456"/>
                  <a:gd name="T68" fmla="*/ 213 w 437"/>
                  <a:gd name="T69" fmla="*/ 0 h 4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7"/>
                  <a:gd name="T106" fmla="*/ 0 h 456"/>
                  <a:gd name="T107" fmla="*/ 437 w 437"/>
                  <a:gd name="T108" fmla="*/ 456 h 4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7" h="456">
                    <a:moveTo>
                      <a:pt x="213" y="0"/>
                    </a:moveTo>
                    <a:lnTo>
                      <a:pt x="213" y="0"/>
                    </a:lnTo>
                    <a:lnTo>
                      <a:pt x="190" y="2"/>
                    </a:lnTo>
                    <a:lnTo>
                      <a:pt x="168" y="7"/>
                    </a:lnTo>
                    <a:lnTo>
                      <a:pt x="148" y="13"/>
                    </a:lnTo>
                    <a:lnTo>
                      <a:pt x="128" y="22"/>
                    </a:lnTo>
                    <a:lnTo>
                      <a:pt x="108" y="31"/>
                    </a:lnTo>
                    <a:lnTo>
                      <a:pt x="92" y="43"/>
                    </a:lnTo>
                    <a:lnTo>
                      <a:pt x="74" y="58"/>
                    </a:lnTo>
                    <a:lnTo>
                      <a:pt x="60" y="72"/>
                    </a:lnTo>
                    <a:lnTo>
                      <a:pt x="45" y="88"/>
                    </a:lnTo>
                    <a:lnTo>
                      <a:pt x="34" y="106"/>
                    </a:lnTo>
                    <a:lnTo>
                      <a:pt x="24" y="126"/>
                    </a:lnTo>
                    <a:lnTo>
                      <a:pt x="15" y="146"/>
                    </a:lnTo>
                    <a:lnTo>
                      <a:pt x="7" y="168"/>
                    </a:lnTo>
                    <a:lnTo>
                      <a:pt x="4" y="189"/>
                    </a:lnTo>
                    <a:lnTo>
                      <a:pt x="0" y="213"/>
                    </a:lnTo>
                    <a:lnTo>
                      <a:pt x="0" y="236"/>
                    </a:lnTo>
                    <a:lnTo>
                      <a:pt x="2" y="258"/>
                    </a:lnTo>
                    <a:lnTo>
                      <a:pt x="6" y="281"/>
                    </a:lnTo>
                    <a:lnTo>
                      <a:pt x="11" y="303"/>
                    </a:lnTo>
                    <a:lnTo>
                      <a:pt x="20" y="323"/>
                    </a:lnTo>
                    <a:lnTo>
                      <a:pt x="29" y="343"/>
                    </a:lnTo>
                    <a:lnTo>
                      <a:pt x="42" y="361"/>
                    </a:lnTo>
                    <a:lnTo>
                      <a:pt x="54" y="379"/>
                    </a:lnTo>
                    <a:lnTo>
                      <a:pt x="69" y="395"/>
                    </a:lnTo>
                    <a:lnTo>
                      <a:pt x="85" y="408"/>
                    </a:lnTo>
                    <a:lnTo>
                      <a:pt x="101" y="420"/>
                    </a:lnTo>
                    <a:lnTo>
                      <a:pt x="119" y="431"/>
                    </a:lnTo>
                    <a:lnTo>
                      <a:pt x="139" y="440"/>
                    </a:lnTo>
                    <a:lnTo>
                      <a:pt x="159" y="447"/>
                    </a:lnTo>
                    <a:lnTo>
                      <a:pt x="181" y="453"/>
                    </a:lnTo>
                    <a:lnTo>
                      <a:pt x="202" y="456"/>
                    </a:lnTo>
                    <a:lnTo>
                      <a:pt x="224" y="456"/>
                    </a:lnTo>
                    <a:lnTo>
                      <a:pt x="247" y="454"/>
                    </a:lnTo>
                    <a:lnTo>
                      <a:pt x="269" y="449"/>
                    </a:lnTo>
                    <a:lnTo>
                      <a:pt x="289" y="444"/>
                    </a:lnTo>
                    <a:lnTo>
                      <a:pt x="309" y="435"/>
                    </a:lnTo>
                    <a:lnTo>
                      <a:pt x="329" y="426"/>
                    </a:lnTo>
                    <a:lnTo>
                      <a:pt x="345" y="413"/>
                    </a:lnTo>
                    <a:lnTo>
                      <a:pt x="363" y="399"/>
                    </a:lnTo>
                    <a:lnTo>
                      <a:pt x="377" y="384"/>
                    </a:lnTo>
                    <a:lnTo>
                      <a:pt x="392" y="368"/>
                    </a:lnTo>
                    <a:lnTo>
                      <a:pt x="403" y="350"/>
                    </a:lnTo>
                    <a:lnTo>
                      <a:pt x="414" y="330"/>
                    </a:lnTo>
                    <a:lnTo>
                      <a:pt x="423" y="310"/>
                    </a:lnTo>
                    <a:lnTo>
                      <a:pt x="430" y="289"/>
                    </a:lnTo>
                    <a:lnTo>
                      <a:pt x="433" y="267"/>
                    </a:lnTo>
                    <a:lnTo>
                      <a:pt x="437" y="243"/>
                    </a:lnTo>
                    <a:lnTo>
                      <a:pt x="437" y="222"/>
                    </a:lnTo>
                    <a:lnTo>
                      <a:pt x="435" y="198"/>
                    </a:lnTo>
                    <a:lnTo>
                      <a:pt x="432" y="175"/>
                    </a:lnTo>
                    <a:lnTo>
                      <a:pt x="426" y="153"/>
                    </a:lnTo>
                    <a:lnTo>
                      <a:pt x="417" y="133"/>
                    </a:lnTo>
                    <a:lnTo>
                      <a:pt x="408" y="114"/>
                    </a:lnTo>
                    <a:lnTo>
                      <a:pt x="396" y="96"/>
                    </a:lnTo>
                    <a:lnTo>
                      <a:pt x="383" y="78"/>
                    </a:lnTo>
                    <a:lnTo>
                      <a:pt x="368" y="61"/>
                    </a:lnTo>
                    <a:lnTo>
                      <a:pt x="352" y="49"/>
                    </a:lnTo>
                    <a:lnTo>
                      <a:pt x="336" y="36"/>
                    </a:lnTo>
                    <a:lnTo>
                      <a:pt x="318" y="25"/>
                    </a:lnTo>
                    <a:lnTo>
                      <a:pt x="298" y="16"/>
                    </a:lnTo>
                    <a:lnTo>
                      <a:pt x="278" y="9"/>
                    </a:lnTo>
                    <a:lnTo>
                      <a:pt x="257" y="4"/>
                    </a:lnTo>
                    <a:lnTo>
                      <a:pt x="235" y="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FE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3" name="Freeform 202"/>
              <p:cNvSpPr>
                <a:spLocks/>
              </p:cNvSpPr>
              <p:nvPr/>
            </p:nvSpPr>
            <p:spPr bwMode="auto">
              <a:xfrm>
                <a:off x="6763" y="12161"/>
                <a:ext cx="423" cy="440"/>
              </a:xfrm>
              <a:custGeom>
                <a:avLst/>
                <a:gdLst>
                  <a:gd name="T0" fmla="*/ 204 w 423"/>
                  <a:gd name="T1" fmla="*/ 0 h 440"/>
                  <a:gd name="T2" fmla="*/ 163 w 423"/>
                  <a:gd name="T3" fmla="*/ 6 h 440"/>
                  <a:gd name="T4" fmla="*/ 123 w 423"/>
                  <a:gd name="T5" fmla="*/ 20 h 440"/>
                  <a:gd name="T6" fmla="*/ 87 w 423"/>
                  <a:gd name="T7" fmla="*/ 42 h 440"/>
                  <a:gd name="T8" fmla="*/ 56 w 423"/>
                  <a:gd name="T9" fmla="*/ 71 h 440"/>
                  <a:gd name="T10" fmla="*/ 33 w 423"/>
                  <a:gd name="T11" fmla="*/ 103 h 440"/>
                  <a:gd name="T12" fmla="*/ 13 w 423"/>
                  <a:gd name="T13" fmla="*/ 143 h 440"/>
                  <a:gd name="T14" fmla="*/ 2 w 423"/>
                  <a:gd name="T15" fmla="*/ 184 h 440"/>
                  <a:gd name="T16" fmla="*/ 0 w 423"/>
                  <a:gd name="T17" fmla="*/ 228 h 440"/>
                  <a:gd name="T18" fmla="*/ 2 w 423"/>
                  <a:gd name="T19" fmla="*/ 251 h 440"/>
                  <a:gd name="T20" fmla="*/ 11 w 423"/>
                  <a:gd name="T21" fmla="*/ 293 h 440"/>
                  <a:gd name="T22" fmla="*/ 29 w 423"/>
                  <a:gd name="T23" fmla="*/ 332 h 440"/>
                  <a:gd name="T24" fmla="*/ 53 w 423"/>
                  <a:gd name="T25" fmla="*/ 366 h 440"/>
                  <a:gd name="T26" fmla="*/ 83 w 423"/>
                  <a:gd name="T27" fmla="*/ 395 h 440"/>
                  <a:gd name="T28" fmla="*/ 118 w 423"/>
                  <a:gd name="T29" fmla="*/ 417 h 440"/>
                  <a:gd name="T30" fmla="*/ 155 w 423"/>
                  <a:gd name="T31" fmla="*/ 431 h 440"/>
                  <a:gd name="T32" fmla="*/ 197 w 423"/>
                  <a:gd name="T33" fmla="*/ 439 h 440"/>
                  <a:gd name="T34" fmla="*/ 219 w 423"/>
                  <a:gd name="T35" fmla="*/ 440 h 440"/>
                  <a:gd name="T36" fmla="*/ 262 w 423"/>
                  <a:gd name="T37" fmla="*/ 433 h 440"/>
                  <a:gd name="T38" fmla="*/ 300 w 423"/>
                  <a:gd name="T39" fmla="*/ 419 h 440"/>
                  <a:gd name="T40" fmla="*/ 336 w 423"/>
                  <a:gd name="T41" fmla="*/ 397 h 440"/>
                  <a:gd name="T42" fmla="*/ 367 w 423"/>
                  <a:gd name="T43" fmla="*/ 370 h 440"/>
                  <a:gd name="T44" fmla="*/ 392 w 423"/>
                  <a:gd name="T45" fmla="*/ 336 h 440"/>
                  <a:gd name="T46" fmla="*/ 410 w 423"/>
                  <a:gd name="T47" fmla="*/ 298 h 440"/>
                  <a:gd name="T48" fmla="*/ 421 w 423"/>
                  <a:gd name="T49" fmla="*/ 257 h 440"/>
                  <a:gd name="T50" fmla="*/ 423 w 423"/>
                  <a:gd name="T51" fmla="*/ 211 h 440"/>
                  <a:gd name="T52" fmla="*/ 421 w 423"/>
                  <a:gd name="T53" fmla="*/ 190 h 440"/>
                  <a:gd name="T54" fmla="*/ 412 w 423"/>
                  <a:gd name="T55" fmla="*/ 147 h 440"/>
                  <a:gd name="T56" fmla="*/ 394 w 423"/>
                  <a:gd name="T57" fmla="*/ 109 h 440"/>
                  <a:gd name="T58" fmla="*/ 370 w 423"/>
                  <a:gd name="T59" fmla="*/ 74 h 440"/>
                  <a:gd name="T60" fmla="*/ 341 w 423"/>
                  <a:gd name="T61" fmla="*/ 46 h 440"/>
                  <a:gd name="T62" fmla="*/ 307 w 423"/>
                  <a:gd name="T63" fmla="*/ 22 h 440"/>
                  <a:gd name="T64" fmla="*/ 267 w 423"/>
                  <a:gd name="T65" fmla="*/ 8 h 440"/>
                  <a:gd name="T66" fmla="*/ 226 w 423"/>
                  <a:gd name="T67" fmla="*/ 0 h 440"/>
                  <a:gd name="T68" fmla="*/ 204 w 423"/>
                  <a:gd name="T69" fmla="*/ 0 h 4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3"/>
                  <a:gd name="T106" fmla="*/ 0 h 440"/>
                  <a:gd name="T107" fmla="*/ 423 w 423"/>
                  <a:gd name="T108" fmla="*/ 440 h 44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3" h="440">
                    <a:moveTo>
                      <a:pt x="204" y="0"/>
                    </a:moveTo>
                    <a:lnTo>
                      <a:pt x="204" y="0"/>
                    </a:lnTo>
                    <a:lnTo>
                      <a:pt x="183" y="2"/>
                    </a:lnTo>
                    <a:lnTo>
                      <a:pt x="163" y="6"/>
                    </a:lnTo>
                    <a:lnTo>
                      <a:pt x="141" y="13"/>
                    </a:lnTo>
                    <a:lnTo>
                      <a:pt x="123" y="20"/>
                    </a:lnTo>
                    <a:lnTo>
                      <a:pt x="105" y="31"/>
                    </a:lnTo>
                    <a:lnTo>
                      <a:pt x="87" y="42"/>
                    </a:lnTo>
                    <a:lnTo>
                      <a:pt x="71" y="56"/>
                    </a:lnTo>
                    <a:lnTo>
                      <a:pt x="56" y="71"/>
                    </a:lnTo>
                    <a:lnTo>
                      <a:pt x="44" y="87"/>
                    </a:lnTo>
                    <a:lnTo>
                      <a:pt x="33" y="103"/>
                    </a:lnTo>
                    <a:lnTo>
                      <a:pt x="22" y="123"/>
                    </a:lnTo>
                    <a:lnTo>
                      <a:pt x="13" y="143"/>
                    </a:lnTo>
                    <a:lnTo>
                      <a:pt x="7" y="163"/>
                    </a:lnTo>
                    <a:lnTo>
                      <a:pt x="2" y="184"/>
                    </a:lnTo>
                    <a:lnTo>
                      <a:pt x="0" y="206"/>
                    </a:lnTo>
                    <a:lnTo>
                      <a:pt x="0" y="228"/>
                    </a:lnTo>
                    <a:lnTo>
                      <a:pt x="2" y="251"/>
                    </a:lnTo>
                    <a:lnTo>
                      <a:pt x="6" y="273"/>
                    </a:lnTo>
                    <a:lnTo>
                      <a:pt x="11" y="293"/>
                    </a:lnTo>
                    <a:lnTo>
                      <a:pt x="18" y="312"/>
                    </a:lnTo>
                    <a:lnTo>
                      <a:pt x="29" y="332"/>
                    </a:lnTo>
                    <a:lnTo>
                      <a:pt x="40" y="350"/>
                    </a:lnTo>
                    <a:lnTo>
                      <a:pt x="53" y="366"/>
                    </a:lnTo>
                    <a:lnTo>
                      <a:pt x="67" y="381"/>
                    </a:lnTo>
                    <a:lnTo>
                      <a:pt x="83" y="395"/>
                    </a:lnTo>
                    <a:lnTo>
                      <a:pt x="99" y="406"/>
                    </a:lnTo>
                    <a:lnTo>
                      <a:pt x="118" y="417"/>
                    </a:lnTo>
                    <a:lnTo>
                      <a:pt x="136" y="426"/>
                    </a:lnTo>
                    <a:lnTo>
                      <a:pt x="155" y="431"/>
                    </a:lnTo>
                    <a:lnTo>
                      <a:pt x="175" y="437"/>
                    </a:lnTo>
                    <a:lnTo>
                      <a:pt x="197" y="439"/>
                    </a:lnTo>
                    <a:lnTo>
                      <a:pt x="219" y="440"/>
                    </a:lnTo>
                    <a:lnTo>
                      <a:pt x="240" y="439"/>
                    </a:lnTo>
                    <a:lnTo>
                      <a:pt x="262" y="433"/>
                    </a:lnTo>
                    <a:lnTo>
                      <a:pt x="282" y="428"/>
                    </a:lnTo>
                    <a:lnTo>
                      <a:pt x="300" y="419"/>
                    </a:lnTo>
                    <a:lnTo>
                      <a:pt x="318" y="410"/>
                    </a:lnTo>
                    <a:lnTo>
                      <a:pt x="336" y="397"/>
                    </a:lnTo>
                    <a:lnTo>
                      <a:pt x="352" y="385"/>
                    </a:lnTo>
                    <a:lnTo>
                      <a:pt x="367" y="370"/>
                    </a:lnTo>
                    <a:lnTo>
                      <a:pt x="379" y="354"/>
                    </a:lnTo>
                    <a:lnTo>
                      <a:pt x="392" y="336"/>
                    </a:lnTo>
                    <a:lnTo>
                      <a:pt x="401" y="318"/>
                    </a:lnTo>
                    <a:lnTo>
                      <a:pt x="410" y="298"/>
                    </a:lnTo>
                    <a:lnTo>
                      <a:pt x="415" y="278"/>
                    </a:lnTo>
                    <a:lnTo>
                      <a:pt x="421" y="257"/>
                    </a:lnTo>
                    <a:lnTo>
                      <a:pt x="423" y="235"/>
                    </a:lnTo>
                    <a:lnTo>
                      <a:pt x="423" y="211"/>
                    </a:lnTo>
                    <a:lnTo>
                      <a:pt x="421" y="190"/>
                    </a:lnTo>
                    <a:lnTo>
                      <a:pt x="417" y="168"/>
                    </a:lnTo>
                    <a:lnTo>
                      <a:pt x="412" y="147"/>
                    </a:lnTo>
                    <a:lnTo>
                      <a:pt x="405" y="127"/>
                    </a:lnTo>
                    <a:lnTo>
                      <a:pt x="394" y="109"/>
                    </a:lnTo>
                    <a:lnTo>
                      <a:pt x="383" y="91"/>
                    </a:lnTo>
                    <a:lnTo>
                      <a:pt x="370" y="74"/>
                    </a:lnTo>
                    <a:lnTo>
                      <a:pt x="356" y="58"/>
                    </a:lnTo>
                    <a:lnTo>
                      <a:pt x="341" y="46"/>
                    </a:lnTo>
                    <a:lnTo>
                      <a:pt x="323" y="33"/>
                    </a:lnTo>
                    <a:lnTo>
                      <a:pt x="307" y="22"/>
                    </a:lnTo>
                    <a:lnTo>
                      <a:pt x="287" y="15"/>
                    </a:lnTo>
                    <a:lnTo>
                      <a:pt x="267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4" name="Freeform 203"/>
              <p:cNvSpPr>
                <a:spLocks/>
              </p:cNvSpPr>
              <p:nvPr/>
            </p:nvSpPr>
            <p:spPr bwMode="auto">
              <a:xfrm>
                <a:off x="6770" y="12165"/>
                <a:ext cx="412" cy="424"/>
              </a:xfrm>
              <a:custGeom>
                <a:avLst/>
                <a:gdLst>
                  <a:gd name="T0" fmla="*/ 199 w 412"/>
                  <a:gd name="T1" fmla="*/ 0 h 424"/>
                  <a:gd name="T2" fmla="*/ 157 w 412"/>
                  <a:gd name="T3" fmla="*/ 7 h 424"/>
                  <a:gd name="T4" fmla="*/ 120 w 412"/>
                  <a:gd name="T5" fmla="*/ 22 h 424"/>
                  <a:gd name="T6" fmla="*/ 85 w 412"/>
                  <a:gd name="T7" fmla="*/ 42 h 424"/>
                  <a:gd name="T8" fmla="*/ 56 w 412"/>
                  <a:gd name="T9" fmla="*/ 69 h 424"/>
                  <a:gd name="T10" fmla="*/ 31 w 412"/>
                  <a:gd name="T11" fmla="*/ 101 h 424"/>
                  <a:gd name="T12" fmla="*/ 15 w 412"/>
                  <a:gd name="T13" fmla="*/ 139 h 424"/>
                  <a:gd name="T14" fmla="*/ 4 w 412"/>
                  <a:gd name="T15" fmla="*/ 179 h 424"/>
                  <a:gd name="T16" fmla="*/ 0 w 412"/>
                  <a:gd name="T17" fmla="*/ 222 h 424"/>
                  <a:gd name="T18" fmla="*/ 2 w 412"/>
                  <a:gd name="T19" fmla="*/ 243 h 424"/>
                  <a:gd name="T20" fmla="*/ 13 w 412"/>
                  <a:gd name="T21" fmla="*/ 285 h 424"/>
                  <a:gd name="T22" fmla="*/ 29 w 412"/>
                  <a:gd name="T23" fmla="*/ 321 h 424"/>
                  <a:gd name="T24" fmla="*/ 53 w 412"/>
                  <a:gd name="T25" fmla="*/ 355 h 424"/>
                  <a:gd name="T26" fmla="*/ 82 w 412"/>
                  <a:gd name="T27" fmla="*/ 382 h 424"/>
                  <a:gd name="T28" fmla="*/ 116 w 412"/>
                  <a:gd name="T29" fmla="*/ 404 h 424"/>
                  <a:gd name="T30" fmla="*/ 154 w 412"/>
                  <a:gd name="T31" fmla="*/ 418 h 424"/>
                  <a:gd name="T32" fmla="*/ 194 w 412"/>
                  <a:gd name="T33" fmla="*/ 424 h 424"/>
                  <a:gd name="T34" fmla="*/ 215 w 412"/>
                  <a:gd name="T35" fmla="*/ 424 h 424"/>
                  <a:gd name="T36" fmla="*/ 255 w 412"/>
                  <a:gd name="T37" fmla="*/ 418 h 424"/>
                  <a:gd name="T38" fmla="*/ 293 w 412"/>
                  <a:gd name="T39" fmla="*/ 404 h 424"/>
                  <a:gd name="T40" fmla="*/ 327 w 412"/>
                  <a:gd name="T41" fmla="*/ 382 h 424"/>
                  <a:gd name="T42" fmla="*/ 358 w 412"/>
                  <a:gd name="T43" fmla="*/ 355 h 424"/>
                  <a:gd name="T44" fmla="*/ 381 w 412"/>
                  <a:gd name="T45" fmla="*/ 323 h 424"/>
                  <a:gd name="T46" fmla="*/ 399 w 412"/>
                  <a:gd name="T47" fmla="*/ 287 h 424"/>
                  <a:gd name="T48" fmla="*/ 408 w 412"/>
                  <a:gd name="T49" fmla="*/ 245 h 424"/>
                  <a:gd name="T50" fmla="*/ 412 w 412"/>
                  <a:gd name="T51" fmla="*/ 204 h 424"/>
                  <a:gd name="T52" fmla="*/ 410 w 412"/>
                  <a:gd name="T53" fmla="*/ 182 h 424"/>
                  <a:gd name="T54" fmla="*/ 399 w 412"/>
                  <a:gd name="T55" fmla="*/ 141 h 424"/>
                  <a:gd name="T56" fmla="*/ 383 w 412"/>
                  <a:gd name="T57" fmla="*/ 103 h 424"/>
                  <a:gd name="T58" fmla="*/ 360 w 412"/>
                  <a:gd name="T59" fmla="*/ 70 h 424"/>
                  <a:gd name="T60" fmla="*/ 331 w 412"/>
                  <a:gd name="T61" fmla="*/ 43 h 424"/>
                  <a:gd name="T62" fmla="*/ 296 w 412"/>
                  <a:gd name="T63" fmla="*/ 22 h 424"/>
                  <a:gd name="T64" fmla="*/ 260 w 412"/>
                  <a:gd name="T65" fmla="*/ 7 h 424"/>
                  <a:gd name="T66" fmla="*/ 219 w 412"/>
                  <a:gd name="T67" fmla="*/ 0 h 424"/>
                  <a:gd name="T68" fmla="*/ 199 w 412"/>
                  <a:gd name="T69" fmla="*/ 0 h 4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2"/>
                  <a:gd name="T106" fmla="*/ 0 h 424"/>
                  <a:gd name="T107" fmla="*/ 412 w 412"/>
                  <a:gd name="T108" fmla="*/ 424 h 4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2" h="424">
                    <a:moveTo>
                      <a:pt x="199" y="0"/>
                    </a:moveTo>
                    <a:lnTo>
                      <a:pt x="199" y="0"/>
                    </a:lnTo>
                    <a:lnTo>
                      <a:pt x="177" y="2"/>
                    </a:lnTo>
                    <a:lnTo>
                      <a:pt x="157" y="7"/>
                    </a:lnTo>
                    <a:lnTo>
                      <a:pt x="138" y="13"/>
                    </a:lnTo>
                    <a:lnTo>
                      <a:pt x="120" y="22"/>
                    </a:lnTo>
                    <a:lnTo>
                      <a:pt x="102" y="31"/>
                    </a:lnTo>
                    <a:lnTo>
                      <a:pt x="85" y="42"/>
                    </a:lnTo>
                    <a:lnTo>
                      <a:pt x="69" y="56"/>
                    </a:lnTo>
                    <a:lnTo>
                      <a:pt x="56" y="69"/>
                    </a:lnTo>
                    <a:lnTo>
                      <a:pt x="44" y="85"/>
                    </a:lnTo>
                    <a:lnTo>
                      <a:pt x="31" y="101"/>
                    </a:lnTo>
                    <a:lnTo>
                      <a:pt x="22" y="119"/>
                    </a:lnTo>
                    <a:lnTo>
                      <a:pt x="15" y="139"/>
                    </a:lnTo>
                    <a:lnTo>
                      <a:pt x="8" y="159"/>
                    </a:lnTo>
                    <a:lnTo>
                      <a:pt x="4" y="179"/>
                    </a:lnTo>
                    <a:lnTo>
                      <a:pt x="2" y="200"/>
                    </a:lnTo>
                    <a:lnTo>
                      <a:pt x="0" y="222"/>
                    </a:lnTo>
                    <a:lnTo>
                      <a:pt x="2" y="243"/>
                    </a:lnTo>
                    <a:lnTo>
                      <a:pt x="8" y="265"/>
                    </a:lnTo>
                    <a:lnTo>
                      <a:pt x="13" y="285"/>
                    </a:lnTo>
                    <a:lnTo>
                      <a:pt x="20" y="303"/>
                    </a:lnTo>
                    <a:lnTo>
                      <a:pt x="29" y="321"/>
                    </a:lnTo>
                    <a:lnTo>
                      <a:pt x="40" y="339"/>
                    </a:lnTo>
                    <a:lnTo>
                      <a:pt x="53" y="355"/>
                    </a:lnTo>
                    <a:lnTo>
                      <a:pt x="67" y="370"/>
                    </a:lnTo>
                    <a:lnTo>
                      <a:pt x="82" y="382"/>
                    </a:lnTo>
                    <a:lnTo>
                      <a:pt x="98" y="393"/>
                    </a:lnTo>
                    <a:lnTo>
                      <a:pt x="116" y="404"/>
                    </a:lnTo>
                    <a:lnTo>
                      <a:pt x="134" y="411"/>
                    </a:lnTo>
                    <a:lnTo>
                      <a:pt x="154" y="418"/>
                    </a:lnTo>
                    <a:lnTo>
                      <a:pt x="174" y="422"/>
                    </a:lnTo>
                    <a:lnTo>
                      <a:pt x="194" y="424"/>
                    </a:lnTo>
                    <a:lnTo>
                      <a:pt x="215" y="424"/>
                    </a:lnTo>
                    <a:lnTo>
                      <a:pt x="235" y="422"/>
                    </a:lnTo>
                    <a:lnTo>
                      <a:pt x="255" y="418"/>
                    </a:lnTo>
                    <a:lnTo>
                      <a:pt x="275" y="413"/>
                    </a:lnTo>
                    <a:lnTo>
                      <a:pt x="293" y="404"/>
                    </a:lnTo>
                    <a:lnTo>
                      <a:pt x="311" y="395"/>
                    </a:lnTo>
                    <a:lnTo>
                      <a:pt x="327" y="382"/>
                    </a:lnTo>
                    <a:lnTo>
                      <a:pt x="343" y="370"/>
                    </a:lnTo>
                    <a:lnTo>
                      <a:pt x="358" y="355"/>
                    </a:lnTo>
                    <a:lnTo>
                      <a:pt x="370" y="341"/>
                    </a:lnTo>
                    <a:lnTo>
                      <a:pt x="381" y="323"/>
                    </a:lnTo>
                    <a:lnTo>
                      <a:pt x="390" y="305"/>
                    </a:lnTo>
                    <a:lnTo>
                      <a:pt x="399" y="287"/>
                    </a:lnTo>
                    <a:lnTo>
                      <a:pt x="405" y="267"/>
                    </a:lnTo>
                    <a:lnTo>
                      <a:pt x="408" y="245"/>
                    </a:lnTo>
                    <a:lnTo>
                      <a:pt x="412" y="225"/>
                    </a:lnTo>
                    <a:lnTo>
                      <a:pt x="412" y="204"/>
                    </a:lnTo>
                    <a:lnTo>
                      <a:pt x="410" y="182"/>
                    </a:lnTo>
                    <a:lnTo>
                      <a:pt x="407" y="161"/>
                    </a:lnTo>
                    <a:lnTo>
                      <a:pt x="399" y="141"/>
                    </a:lnTo>
                    <a:lnTo>
                      <a:pt x="392" y="121"/>
                    </a:lnTo>
                    <a:lnTo>
                      <a:pt x="383" y="103"/>
                    </a:lnTo>
                    <a:lnTo>
                      <a:pt x="372" y="87"/>
                    </a:lnTo>
                    <a:lnTo>
                      <a:pt x="360" y="70"/>
                    </a:lnTo>
                    <a:lnTo>
                      <a:pt x="345" y="56"/>
                    </a:lnTo>
                    <a:lnTo>
                      <a:pt x="331" y="43"/>
                    </a:lnTo>
                    <a:lnTo>
                      <a:pt x="315" y="33"/>
                    </a:lnTo>
                    <a:lnTo>
                      <a:pt x="296" y="22"/>
                    </a:lnTo>
                    <a:lnTo>
                      <a:pt x="278" y="15"/>
                    </a:lnTo>
                    <a:lnTo>
                      <a:pt x="260" y="7"/>
                    </a:lnTo>
                    <a:lnTo>
                      <a:pt x="241" y="4"/>
                    </a:lnTo>
                    <a:lnTo>
                      <a:pt x="219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FFE8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5" name="Freeform 204"/>
              <p:cNvSpPr>
                <a:spLocks/>
              </p:cNvSpPr>
              <p:nvPr/>
            </p:nvSpPr>
            <p:spPr bwMode="auto">
              <a:xfrm>
                <a:off x="6779" y="12170"/>
                <a:ext cx="398" cy="408"/>
              </a:xfrm>
              <a:custGeom>
                <a:avLst/>
                <a:gdLst>
                  <a:gd name="T0" fmla="*/ 190 w 398"/>
                  <a:gd name="T1" fmla="*/ 0 h 408"/>
                  <a:gd name="T2" fmla="*/ 150 w 398"/>
                  <a:gd name="T3" fmla="*/ 6 h 408"/>
                  <a:gd name="T4" fmla="*/ 114 w 398"/>
                  <a:gd name="T5" fmla="*/ 20 h 408"/>
                  <a:gd name="T6" fmla="*/ 82 w 398"/>
                  <a:gd name="T7" fmla="*/ 40 h 408"/>
                  <a:gd name="T8" fmla="*/ 53 w 398"/>
                  <a:gd name="T9" fmla="*/ 67 h 408"/>
                  <a:gd name="T10" fmla="*/ 29 w 398"/>
                  <a:gd name="T11" fmla="*/ 100 h 408"/>
                  <a:gd name="T12" fmla="*/ 13 w 398"/>
                  <a:gd name="T13" fmla="*/ 134 h 408"/>
                  <a:gd name="T14" fmla="*/ 2 w 398"/>
                  <a:gd name="T15" fmla="*/ 174 h 408"/>
                  <a:gd name="T16" fmla="*/ 0 w 398"/>
                  <a:gd name="T17" fmla="*/ 215 h 408"/>
                  <a:gd name="T18" fmla="*/ 2 w 398"/>
                  <a:gd name="T19" fmla="*/ 235 h 408"/>
                  <a:gd name="T20" fmla="*/ 13 w 398"/>
                  <a:gd name="T21" fmla="*/ 275 h 408"/>
                  <a:gd name="T22" fmla="*/ 29 w 398"/>
                  <a:gd name="T23" fmla="*/ 311 h 408"/>
                  <a:gd name="T24" fmla="*/ 53 w 398"/>
                  <a:gd name="T25" fmla="*/ 341 h 408"/>
                  <a:gd name="T26" fmla="*/ 80 w 398"/>
                  <a:gd name="T27" fmla="*/ 368 h 408"/>
                  <a:gd name="T28" fmla="*/ 112 w 398"/>
                  <a:gd name="T29" fmla="*/ 388 h 408"/>
                  <a:gd name="T30" fmla="*/ 148 w 398"/>
                  <a:gd name="T31" fmla="*/ 403 h 408"/>
                  <a:gd name="T32" fmla="*/ 188 w 398"/>
                  <a:gd name="T33" fmla="*/ 408 h 408"/>
                  <a:gd name="T34" fmla="*/ 208 w 398"/>
                  <a:gd name="T35" fmla="*/ 408 h 408"/>
                  <a:gd name="T36" fmla="*/ 248 w 398"/>
                  <a:gd name="T37" fmla="*/ 403 h 408"/>
                  <a:gd name="T38" fmla="*/ 286 w 398"/>
                  <a:gd name="T39" fmla="*/ 388 h 408"/>
                  <a:gd name="T40" fmla="*/ 318 w 398"/>
                  <a:gd name="T41" fmla="*/ 368 h 408"/>
                  <a:gd name="T42" fmla="*/ 345 w 398"/>
                  <a:gd name="T43" fmla="*/ 341 h 408"/>
                  <a:gd name="T44" fmla="*/ 369 w 398"/>
                  <a:gd name="T45" fmla="*/ 309 h 408"/>
                  <a:gd name="T46" fmla="*/ 387 w 398"/>
                  <a:gd name="T47" fmla="*/ 275 h 408"/>
                  <a:gd name="T48" fmla="*/ 396 w 398"/>
                  <a:gd name="T49" fmla="*/ 235 h 408"/>
                  <a:gd name="T50" fmla="*/ 398 w 398"/>
                  <a:gd name="T51" fmla="*/ 193 h 408"/>
                  <a:gd name="T52" fmla="*/ 396 w 398"/>
                  <a:gd name="T53" fmla="*/ 174 h 408"/>
                  <a:gd name="T54" fmla="*/ 387 w 398"/>
                  <a:gd name="T55" fmla="*/ 134 h 408"/>
                  <a:gd name="T56" fmla="*/ 371 w 398"/>
                  <a:gd name="T57" fmla="*/ 98 h 408"/>
                  <a:gd name="T58" fmla="*/ 347 w 398"/>
                  <a:gd name="T59" fmla="*/ 67 h 408"/>
                  <a:gd name="T60" fmla="*/ 318 w 398"/>
                  <a:gd name="T61" fmla="*/ 40 h 408"/>
                  <a:gd name="T62" fmla="*/ 286 w 398"/>
                  <a:gd name="T63" fmla="*/ 20 h 408"/>
                  <a:gd name="T64" fmla="*/ 250 w 398"/>
                  <a:gd name="T65" fmla="*/ 6 h 408"/>
                  <a:gd name="T66" fmla="*/ 212 w 398"/>
                  <a:gd name="T67" fmla="*/ 0 h 408"/>
                  <a:gd name="T68" fmla="*/ 190 w 398"/>
                  <a:gd name="T69" fmla="*/ 0 h 4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98"/>
                  <a:gd name="T106" fmla="*/ 0 h 408"/>
                  <a:gd name="T107" fmla="*/ 398 w 398"/>
                  <a:gd name="T108" fmla="*/ 408 h 4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98" h="408">
                    <a:moveTo>
                      <a:pt x="190" y="0"/>
                    </a:moveTo>
                    <a:lnTo>
                      <a:pt x="190" y="0"/>
                    </a:lnTo>
                    <a:lnTo>
                      <a:pt x="170" y="2"/>
                    </a:lnTo>
                    <a:lnTo>
                      <a:pt x="150" y="6"/>
                    </a:lnTo>
                    <a:lnTo>
                      <a:pt x="132" y="13"/>
                    </a:lnTo>
                    <a:lnTo>
                      <a:pt x="114" y="20"/>
                    </a:lnTo>
                    <a:lnTo>
                      <a:pt x="98" y="29"/>
                    </a:lnTo>
                    <a:lnTo>
                      <a:pt x="82" y="40"/>
                    </a:lnTo>
                    <a:lnTo>
                      <a:pt x="67" y="53"/>
                    </a:lnTo>
                    <a:lnTo>
                      <a:pt x="53" y="67"/>
                    </a:lnTo>
                    <a:lnTo>
                      <a:pt x="40" y="83"/>
                    </a:lnTo>
                    <a:lnTo>
                      <a:pt x="29" y="100"/>
                    </a:lnTo>
                    <a:lnTo>
                      <a:pt x="20" y="116"/>
                    </a:lnTo>
                    <a:lnTo>
                      <a:pt x="13" y="134"/>
                    </a:lnTo>
                    <a:lnTo>
                      <a:pt x="8" y="154"/>
                    </a:lnTo>
                    <a:lnTo>
                      <a:pt x="2" y="174"/>
                    </a:lnTo>
                    <a:lnTo>
                      <a:pt x="0" y="193"/>
                    </a:lnTo>
                    <a:lnTo>
                      <a:pt x="0" y="215"/>
                    </a:lnTo>
                    <a:lnTo>
                      <a:pt x="2" y="235"/>
                    </a:lnTo>
                    <a:lnTo>
                      <a:pt x="6" y="255"/>
                    </a:lnTo>
                    <a:lnTo>
                      <a:pt x="13" y="275"/>
                    </a:lnTo>
                    <a:lnTo>
                      <a:pt x="20" y="293"/>
                    </a:lnTo>
                    <a:lnTo>
                      <a:pt x="29" y="311"/>
                    </a:lnTo>
                    <a:lnTo>
                      <a:pt x="40" y="327"/>
                    </a:lnTo>
                    <a:lnTo>
                      <a:pt x="53" y="341"/>
                    </a:lnTo>
                    <a:lnTo>
                      <a:pt x="65" y="356"/>
                    </a:lnTo>
                    <a:lnTo>
                      <a:pt x="80" y="368"/>
                    </a:lnTo>
                    <a:lnTo>
                      <a:pt x="96" y="379"/>
                    </a:lnTo>
                    <a:lnTo>
                      <a:pt x="112" y="388"/>
                    </a:lnTo>
                    <a:lnTo>
                      <a:pt x="130" y="395"/>
                    </a:lnTo>
                    <a:lnTo>
                      <a:pt x="148" y="403"/>
                    </a:lnTo>
                    <a:lnTo>
                      <a:pt x="168" y="406"/>
                    </a:lnTo>
                    <a:lnTo>
                      <a:pt x="188" y="408"/>
                    </a:lnTo>
                    <a:lnTo>
                      <a:pt x="208" y="408"/>
                    </a:lnTo>
                    <a:lnTo>
                      <a:pt x="228" y="406"/>
                    </a:lnTo>
                    <a:lnTo>
                      <a:pt x="248" y="403"/>
                    </a:lnTo>
                    <a:lnTo>
                      <a:pt x="268" y="395"/>
                    </a:lnTo>
                    <a:lnTo>
                      <a:pt x="286" y="388"/>
                    </a:lnTo>
                    <a:lnTo>
                      <a:pt x="302" y="379"/>
                    </a:lnTo>
                    <a:lnTo>
                      <a:pt x="318" y="368"/>
                    </a:lnTo>
                    <a:lnTo>
                      <a:pt x="333" y="356"/>
                    </a:lnTo>
                    <a:lnTo>
                      <a:pt x="345" y="341"/>
                    </a:lnTo>
                    <a:lnTo>
                      <a:pt x="358" y="325"/>
                    </a:lnTo>
                    <a:lnTo>
                      <a:pt x="369" y="309"/>
                    </a:lnTo>
                    <a:lnTo>
                      <a:pt x="378" y="293"/>
                    </a:lnTo>
                    <a:lnTo>
                      <a:pt x="387" y="275"/>
                    </a:lnTo>
                    <a:lnTo>
                      <a:pt x="392" y="255"/>
                    </a:lnTo>
                    <a:lnTo>
                      <a:pt x="396" y="235"/>
                    </a:lnTo>
                    <a:lnTo>
                      <a:pt x="398" y="215"/>
                    </a:lnTo>
                    <a:lnTo>
                      <a:pt x="398" y="193"/>
                    </a:lnTo>
                    <a:lnTo>
                      <a:pt x="396" y="174"/>
                    </a:lnTo>
                    <a:lnTo>
                      <a:pt x="392" y="154"/>
                    </a:lnTo>
                    <a:lnTo>
                      <a:pt x="387" y="134"/>
                    </a:lnTo>
                    <a:lnTo>
                      <a:pt x="380" y="116"/>
                    </a:lnTo>
                    <a:lnTo>
                      <a:pt x="371" y="98"/>
                    </a:lnTo>
                    <a:lnTo>
                      <a:pt x="360" y="82"/>
                    </a:lnTo>
                    <a:lnTo>
                      <a:pt x="347" y="67"/>
                    </a:lnTo>
                    <a:lnTo>
                      <a:pt x="333" y="53"/>
                    </a:lnTo>
                    <a:lnTo>
                      <a:pt x="318" y="40"/>
                    </a:lnTo>
                    <a:lnTo>
                      <a:pt x="304" y="29"/>
                    </a:lnTo>
                    <a:lnTo>
                      <a:pt x="286" y="20"/>
                    </a:lnTo>
                    <a:lnTo>
                      <a:pt x="268" y="13"/>
                    </a:lnTo>
                    <a:lnTo>
                      <a:pt x="250" y="6"/>
                    </a:lnTo>
                    <a:lnTo>
                      <a:pt x="232" y="2"/>
                    </a:lnTo>
                    <a:lnTo>
                      <a:pt x="212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EB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6" name="Freeform 205"/>
              <p:cNvSpPr>
                <a:spLocks/>
              </p:cNvSpPr>
              <p:nvPr/>
            </p:nvSpPr>
            <p:spPr bwMode="auto">
              <a:xfrm>
                <a:off x="6788" y="12174"/>
                <a:ext cx="385" cy="393"/>
              </a:xfrm>
              <a:custGeom>
                <a:avLst/>
                <a:gdLst>
                  <a:gd name="T0" fmla="*/ 183 w 385"/>
                  <a:gd name="T1" fmla="*/ 2 h 393"/>
                  <a:gd name="T2" fmla="*/ 145 w 385"/>
                  <a:gd name="T3" fmla="*/ 7 h 393"/>
                  <a:gd name="T4" fmla="*/ 109 w 385"/>
                  <a:gd name="T5" fmla="*/ 22 h 393"/>
                  <a:gd name="T6" fmla="*/ 76 w 385"/>
                  <a:gd name="T7" fmla="*/ 42 h 393"/>
                  <a:gd name="T8" fmla="*/ 49 w 385"/>
                  <a:gd name="T9" fmla="*/ 67 h 393"/>
                  <a:gd name="T10" fmla="*/ 28 w 385"/>
                  <a:gd name="T11" fmla="*/ 97 h 393"/>
                  <a:gd name="T12" fmla="*/ 11 w 385"/>
                  <a:gd name="T13" fmla="*/ 132 h 393"/>
                  <a:gd name="T14" fmla="*/ 2 w 385"/>
                  <a:gd name="T15" fmla="*/ 170 h 393"/>
                  <a:gd name="T16" fmla="*/ 0 w 385"/>
                  <a:gd name="T17" fmla="*/ 207 h 393"/>
                  <a:gd name="T18" fmla="*/ 2 w 385"/>
                  <a:gd name="T19" fmla="*/ 229 h 393"/>
                  <a:gd name="T20" fmla="*/ 11 w 385"/>
                  <a:gd name="T21" fmla="*/ 265 h 393"/>
                  <a:gd name="T22" fmla="*/ 28 w 385"/>
                  <a:gd name="T23" fmla="*/ 299 h 393"/>
                  <a:gd name="T24" fmla="*/ 51 w 385"/>
                  <a:gd name="T25" fmla="*/ 330 h 393"/>
                  <a:gd name="T26" fmla="*/ 78 w 385"/>
                  <a:gd name="T27" fmla="*/ 355 h 393"/>
                  <a:gd name="T28" fmla="*/ 109 w 385"/>
                  <a:gd name="T29" fmla="*/ 375 h 393"/>
                  <a:gd name="T30" fmla="*/ 145 w 385"/>
                  <a:gd name="T31" fmla="*/ 388 h 393"/>
                  <a:gd name="T32" fmla="*/ 183 w 385"/>
                  <a:gd name="T33" fmla="*/ 393 h 393"/>
                  <a:gd name="T34" fmla="*/ 203 w 385"/>
                  <a:gd name="T35" fmla="*/ 393 h 393"/>
                  <a:gd name="T36" fmla="*/ 241 w 385"/>
                  <a:gd name="T37" fmla="*/ 386 h 393"/>
                  <a:gd name="T38" fmla="*/ 277 w 385"/>
                  <a:gd name="T39" fmla="*/ 373 h 393"/>
                  <a:gd name="T40" fmla="*/ 307 w 385"/>
                  <a:gd name="T41" fmla="*/ 353 h 393"/>
                  <a:gd name="T42" fmla="*/ 334 w 385"/>
                  <a:gd name="T43" fmla="*/ 328 h 393"/>
                  <a:gd name="T44" fmla="*/ 356 w 385"/>
                  <a:gd name="T45" fmla="*/ 298 h 393"/>
                  <a:gd name="T46" fmla="*/ 372 w 385"/>
                  <a:gd name="T47" fmla="*/ 263 h 393"/>
                  <a:gd name="T48" fmla="*/ 383 w 385"/>
                  <a:gd name="T49" fmla="*/ 225 h 393"/>
                  <a:gd name="T50" fmla="*/ 385 w 385"/>
                  <a:gd name="T51" fmla="*/ 186 h 393"/>
                  <a:gd name="T52" fmla="*/ 383 w 385"/>
                  <a:gd name="T53" fmla="*/ 166 h 393"/>
                  <a:gd name="T54" fmla="*/ 372 w 385"/>
                  <a:gd name="T55" fmla="*/ 128 h 393"/>
                  <a:gd name="T56" fmla="*/ 356 w 385"/>
                  <a:gd name="T57" fmla="*/ 94 h 393"/>
                  <a:gd name="T58" fmla="*/ 334 w 385"/>
                  <a:gd name="T59" fmla="*/ 63 h 393"/>
                  <a:gd name="T60" fmla="*/ 307 w 385"/>
                  <a:gd name="T61" fmla="*/ 38 h 393"/>
                  <a:gd name="T62" fmla="*/ 275 w 385"/>
                  <a:gd name="T63" fmla="*/ 20 h 393"/>
                  <a:gd name="T64" fmla="*/ 241 w 385"/>
                  <a:gd name="T65" fmla="*/ 7 h 393"/>
                  <a:gd name="T66" fmla="*/ 203 w 385"/>
                  <a:gd name="T67" fmla="*/ 0 h 393"/>
                  <a:gd name="T68" fmla="*/ 183 w 385"/>
                  <a:gd name="T69" fmla="*/ 2 h 3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5"/>
                  <a:gd name="T106" fmla="*/ 0 h 393"/>
                  <a:gd name="T107" fmla="*/ 385 w 385"/>
                  <a:gd name="T108" fmla="*/ 393 h 3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5" h="393">
                    <a:moveTo>
                      <a:pt x="183" y="2"/>
                    </a:moveTo>
                    <a:lnTo>
                      <a:pt x="183" y="2"/>
                    </a:lnTo>
                    <a:lnTo>
                      <a:pt x="163" y="4"/>
                    </a:lnTo>
                    <a:lnTo>
                      <a:pt x="145" y="7"/>
                    </a:lnTo>
                    <a:lnTo>
                      <a:pt x="127" y="13"/>
                    </a:lnTo>
                    <a:lnTo>
                      <a:pt x="109" y="22"/>
                    </a:lnTo>
                    <a:lnTo>
                      <a:pt x="93" y="31"/>
                    </a:lnTo>
                    <a:lnTo>
                      <a:pt x="76" y="42"/>
                    </a:lnTo>
                    <a:lnTo>
                      <a:pt x="64" y="52"/>
                    </a:lnTo>
                    <a:lnTo>
                      <a:pt x="49" y="67"/>
                    </a:lnTo>
                    <a:lnTo>
                      <a:pt x="38" y="81"/>
                    </a:lnTo>
                    <a:lnTo>
                      <a:pt x="28" y="97"/>
                    </a:lnTo>
                    <a:lnTo>
                      <a:pt x="19" y="114"/>
                    </a:lnTo>
                    <a:lnTo>
                      <a:pt x="11" y="132"/>
                    </a:lnTo>
                    <a:lnTo>
                      <a:pt x="6" y="150"/>
                    </a:lnTo>
                    <a:lnTo>
                      <a:pt x="2" y="170"/>
                    </a:lnTo>
                    <a:lnTo>
                      <a:pt x="0" y="188"/>
                    </a:lnTo>
                    <a:lnTo>
                      <a:pt x="0" y="207"/>
                    </a:lnTo>
                    <a:lnTo>
                      <a:pt x="2" y="229"/>
                    </a:lnTo>
                    <a:lnTo>
                      <a:pt x="6" y="247"/>
                    </a:lnTo>
                    <a:lnTo>
                      <a:pt x="11" y="265"/>
                    </a:lnTo>
                    <a:lnTo>
                      <a:pt x="20" y="283"/>
                    </a:lnTo>
                    <a:lnTo>
                      <a:pt x="28" y="299"/>
                    </a:lnTo>
                    <a:lnTo>
                      <a:pt x="38" y="316"/>
                    </a:lnTo>
                    <a:lnTo>
                      <a:pt x="51" y="330"/>
                    </a:lnTo>
                    <a:lnTo>
                      <a:pt x="64" y="343"/>
                    </a:lnTo>
                    <a:lnTo>
                      <a:pt x="78" y="355"/>
                    </a:lnTo>
                    <a:lnTo>
                      <a:pt x="93" y="366"/>
                    </a:lnTo>
                    <a:lnTo>
                      <a:pt x="109" y="375"/>
                    </a:lnTo>
                    <a:lnTo>
                      <a:pt x="127" y="382"/>
                    </a:lnTo>
                    <a:lnTo>
                      <a:pt x="145" y="388"/>
                    </a:lnTo>
                    <a:lnTo>
                      <a:pt x="163" y="391"/>
                    </a:lnTo>
                    <a:lnTo>
                      <a:pt x="183" y="393"/>
                    </a:lnTo>
                    <a:lnTo>
                      <a:pt x="203" y="393"/>
                    </a:lnTo>
                    <a:lnTo>
                      <a:pt x="223" y="391"/>
                    </a:lnTo>
                    <a:lnTo>
                      <a:pt x="241" y="386"/>
                    </a:lnTo>
                    <a:lnTo>
                      <a:pt x="259" y="381"/>
                    </a:lnTo>
                    <a:lnTo>
                      <a:pt x="277" y="373"/>
                    </a:lnTo>
                    <a:lnTo>
                      <a:pt x="293" y="364"/>
                    </a:lnTo>
                    <a:lnTo>
                      <a:pt x="307" y="353"/>
                    </a:lnTo>
                    <a:lnTo>
                      <a:pt x="322" y="341"/>
                    </a:lnTo>
                    <a:lnTo>
                      <a:pt x="334" y="328"/>
                    </a:lnTo>
                    <a:lnTo>
                      <a:pt x="347" y="312"/>
                    </a:lnTo>
                    <a:lnTo>
                      <a:pt x="356" y="298"/>
                    </a:lnTo>
                    <a:lnTo>
                      <a:pt x="365" y="280"/>
                    </a:lnTo>
                    <a:lnTo>
                      <a:pt x="372" y="263"/>
                    </a:lnTo>
                    <a:lnTo>
                      <a:pt x="378" y="244"/>
                    </a:lnTo>
                    <a:lnTo>
                      <a:pt x="383" y="225"/>
                    </a:lnTo>
                    <a:lnTo>
                      <a:pt x="385" y="206"/>
                    </a:lnTo>
                    <a:lnTo>
                      <a:pt x="385" y="186"/>
                    </a:lnTo>
                    <a:lnTo>
                      <a:pt x="383" y="166"/>
                    </a:lnTo>
                    <a:lnTo>
                      <a:pt x="378" y="146"/>
                    </a:lnTo>
                    <a:lnTo>
                      <a:pt x="372" y="128"/>
                    </a:lnTo>
                    <a:lnTo>
                      <a:pt x="365" y="110"/>
                    </a:lnTo>
                    <a:lnTo>
                      <a:pt x="356" y="94"/>
                    </a:lnTo>
                    <a:lnTo>
                      <a:pt x="345" y="78"/>
                    </a:lnTo>
                    <a:lnTo>
                      <a:pt x="334" y="63"/>
                    </a:lnTo>
                    <a:lnTo>
                      <a:pt x="322" y="51"/>
                    </a:lnTo>
                    <a:lnTo>
                      <a:pt x="307" y="38"/>
                    </a:lnTo>
                    <a:lnTo>
                      <a:pt x="291" y="29"/>
                    </a:lnTo>
                    <a:lnTo>
                      <a:pt x="275" y="20"/>
                    </a:lnTo>
                    <a:lnTo>
                      <a:pt x="259" y="13"/>
                    </a:lnTo>
                    <a:lnTo>
                      <a:pt x="241" y="7"/>
                    </a:lnTo>
                    <a:lnTo>
                      <a:pt x="221" y="2"/>
                    </a:lnTo>
                    <a:lnTo>
                      <a:pt x="203" y="0"/>
                    </a:lnTo>
                    <a:lnTo>
                      <a:pt x="183" y="2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7" name="Freeform 206"/>
              <p:cNvSpPr>
                <a:spLocks/>
              </p:cNvSpPr>
              <p:nvPr/>
            </p:nvSpPr>
            <p:spPr bwMode="auto">
              <a:xfrm>
                <a:off x="6797" y="12180"/>
                <a:ext cx="371" cy="376"/>
              </a:xfrm>
              <a:custGeom>
                <a:avLst/>
                <a:gdLst>
                  <a:gd name="T0" fmla="*/ 176 w 371"/>
                  <a:gd name="T1" fmla="*/ 0 h 376"/>
                  <a:gd name="T2" fmla="*/ 138 w 371"/>
                  <a:gd name="T3" fmla="*/ 7 h 376"/>
                  <a:gd name="T4" fmla="*/ 103 w 371"/>
                  <a:gd name="T5" fmla="*/ 19 h 376"/>
                  <a:gd name="T6" fmla="*/ 73 w 371"/>
                  <a:gd name="T7" fmla="*/ 39 h 376"/>
                  <a:gd name="T8" fmla="*/ 47 w 371"/>
                  <a:gd name="T9" fmla="*/ 64 h 376"/>
                  <a:gd name="T10" fmla="*/ 26 w 371"/>
                  <a:gd name="T11" fmla="*/ 93 h 376"/>
                  <a:gd name="T12" fmla="*/ 11 w 371"/>
                  <a:gd name="T13" fmla="*/ 126 h 376"/>
                  <a:gd name="T14" fmla="*/ 2 w 371"/>
                  <a:gd name="T15" fmla="*/ 162 h 376"/>
                  <a:gd name="T16" fmla="*/ 0 w 371"/>
                  <a:gd name="T17" fmla="*/ 200 h 376"/>
                  <a:gd name="T18" fmla="*/ 2 w 371"/>
                  <a:gd name="T19" fmla="*/ 219 h 376"/>
                  <a:gd name="T20" fmla="*/ 11 w 371"/>
                  <a:gd name="T21" fmla="*/ 256 h 376"/>
                  <a:gd name="T22" fmla="*/ 28 w 371"/>
                  <a:gd name="T23" fmla="*/ 288 h 376"/>
                  <a:gd name="T24" fmla="*/ 49 w 371"/>
                  <a:gd name="T25" fmla="*/ 317 h 376"/>
                  <a:gd name="T26" fmla="*/ 76 w 371"/>
                  <a:gd name="T27" fmla="*/ 340 h 376"/>
                  <a:gd name="T28" fmla="*/ 107 w 371"/>
                  <a:gd name="T29" fmla="*/ 358 h 376"/>
                  <a:gd name="T30" fmla="*/ 141 w 371"/>
                  <a:gd name="T31" fmla="*/ 371 h 376"/>
                  <a:gd name="T32" fmla="*/ 177 w 371"/>
                  <a:gd name="T33" fmla="*/ 376 h 376"/>
                  <a:gd name="T34" fmla="*/ 195 w 371"/>
                  <a:gd name="T35" fmla="*/ 376 h 376"/>
                  <a:gd name="T36" fmla="*/ 233 w 371"/>
                  <a:gd name="T37" fmla="*/ 369 h 376"/>
                  <a:gd name="T38" fmla="*/ 268 w 371"/>
                  <a:gd name="T39" fmla="*/ 357 h 376"/>
                  <a:gd name="T40" fmla="*/ 298 w 371"/>
                  <a:gd name="T41" fmla="*/ 337 h 376"/>
                  <a:gd name="T42" fmla="*/ 324 w 371"/>
                  <a:gd name="T43" fmla="*/ 311 h 376"/>
                  <a:gd name="T44" fmla="*/ 345 w 371"/>
                  <a:gd name="T45" fmla="*/ 283 h 376"/>
                  <a:gd name="T46" fmla="*/ 360 w 371"/>
                  <a:gd name="T47" fmla="*/ 250 h 376"/>
                  <a:gd name="T48" fmla="*/ 369 w 371"/>
                  <a:gd name="T49" fmla="*/ 214 h 376"/>
                  <a:gd name="T50" fmla="*/ 371 w 371"/>
                  <a:gd name="T51" fmla="*/ 176 h 376"/>
                  <a:gd name="T52" fmla="*/ 369 w 371"/>
                  <a:gd name="T53" fmla="*/ 156 h 376"/>
                  <a:gd name="T54" fmla="*/ 360 w 371"/>
                  <a:gd name="T55" fmla="*/ 120 h 376"/>
                  <a:gd name="T56" fmla="*/ 343 w 371"/>
                  <a:gd name="T57" fmla="*/ 88 h 376"/>
                  <a:gd name="T58" fmla="*/ 322 w 371"/>
                  <a:gd name="T59" fmla="*/ 59 h 376"/>
                  <a:gd name="T60" fmla="*/ 295 w 371"/>
                  <a:gd name="T61" fmla="*/ 36 h 376"/>
                  <a:gd name="T62" fmla="*/ 264 w 371"/>
                  <a:gd name="T63" fmla="*/ 16 h 376"/>
                  <a:gd name="T64" fmla="*/ 230 w 371"/>
                  <a:gd name="T65" fmla="*/ 5 h 376"/>
                  <a:gd name="T66" fmla="*/ 194 w 371"/>
                  <a:gd name="T67" fmla="*/ 0 h 376"/>
                  <a:gd name="T68" fmla="*/ 176 w 371"/>
                  <a:gd name="T69" fmla="*/ 0 h 3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1"/>
                  <a:gd name="T106" fmla="*/ 0 h 376"/>
                  <a:gd name="T107" fmla="*/ 371 w 371"/>
                  <a:gd name="T108" fmla="*/ 376 h 3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1" h="376">
                    <a:moveTo>
                      <a:pt x="176" y="0"/>
                    </a:moveTo>
                    <a:lnTo>
                      <a:pt x="176" y="0"/>
                    </a:lnTo>
                    <a:lnTo>
                      <a:pt x="156" y="1"/>
                    </a:lnTo>
                    <a:lnTo>
                      <a:pt x="138" y="7"/>
                    </a:lnTo>
                    <a:lnTo>
                      <a:pt x="120" y="12"/>
                    </a:lnTo>
                    <a:lnTo>
                      <a:pt x="103" y="19"/>
                    </a:lnTo>
                    <a:lnTo>
                      <a:pt x="87" y="28"/>
                    </a:lnTo>
                    <a:lnTo>
                      <a:pt x="73" y="39"/>
                    </a:lnTo>
                    <a:lnTo>
                      <a:pt x="60" y="50"/>
                    </a:lnTo>
                    <a:lnTo>
                      <a:pt x="47" y="64"/>
                    </a:lnTo>
                    <a:lnTo>
                      <a:pt x="37" y="77"/>
                    </a:lnTo>
                    <a:lnTo>
                      <a:pt x="26" y="93"/>
                    </a:lnTo>
                    <a:lnTo>
                      <a:pt x="17" y="109"/>
                    </a:lnTo>
                    <a:lnTo>
                      <a:pt x="11" y="126"/>
                    </a:lnTo>
                    <a:lnTo>
                      <a:pt x="6" y="144"/>
                    </a:lnTo>
                    <a:lnTo>
                      <a:pt x="2" y="162"/>
                    </a:lnTo>
                    <a:lnTo>
                      <a:pt x="0" y="182"/>
                    </a:lnTo>
                    <a:lnTo>
                      <a:pt x="0" y="200"/>
                    </a:lnTo>
                    <a:lnTo>
                      <a:pt x="2" y="219"/>
                    </a:lnTo>
                    <a:lnTo>
                      <a:pt x="6" y="238"/>
                    </a:lnTo>
                    <a:lnTo>
                      <a:pt x="11" y="256"/>
                    </a:lnTo>
                    <a:lnTo>
                      <a:pt x="19" y="272"/>
                    </a:lnTo>
                    <a:lnTo>
                      <a:pt x="28" y="288"/>
                    </a:lnTo>
                    <a:lnTo>
                      <a:pt x="38" y="302"/>
                    </a:lnTo>
                    <a:lnTo>
                      <a:pt x="49" y="317"/>
                    </a:lnTo>
                    <a:lnTo>
                      <a:pt x="62" y="329"/>
                    </a:lnTo>
                    <a:lnTo>
                      <a:pt x="76" y="340"/>
                    </a:lnTo>
                    <a:lnTo>
                      <a:pt x="91" y="351"/>
                    </a:lnTo>
                    <a:lnTo>
                      <a:pt x="107" y="358"/>
                    </a:lnTo>
                    <a:lnTo>
                      <a:pt x="123" y="366"/>
                    </a:lnTo>
                    <a:lnTo>
                      <a:pt x="141" y="371"/>
                    </a:lnTo>
                    <a:lnTo>
                      <a:pt x="159" y="375"/>
                    </a:lnTo>
                    <a:lnTo>
                      <a:pt x="177" y="376"/>
                    </a:lnTo>
                    <a:lnTo>
                      <a:pt x="195" y="376"/>
                    </a:lnTo>
                    <a:lnTo>
                      <a:pt x="215" y="373"/>
                    </a:lnTo>
                    <a:lnTo>
                      <a:pt x="233" y="369"/>
                    </a:lnTo>
                    <a:lnTo>
                      <a:pt x="251" y="364"/>
                    </a:lnTo>
                    <a:lnTo>
                      <a:pt x="268" y="357"/>
                    </a:lnTo>
                    <a:lnTo>
                      <a:pt x="282" y="347"/>
                    </a:lnTo>
                    <a:lnTo>
                      <a:pt x="298" y="337"/>
                    </a:lnTo>
                    <a:lnTo>
                      <a:pt x="311" y="324"/>
                    </a:lnTo>
                    <a:lnTo>
                      <a:pt x="324" y="311"/>
                    </a:lnTo>
                    <a:lnTo>
                      <a:pt x="334" y="297"/>
                    </a:lnTo>
                    <a:lnTo>
                      <a:pt x="345" y="283"/>
                    </a:lnTo>
                    <a:lnTo>
                      <a:pt x="353" y="266"/>
                    </a:lnTo>
                    <a:lnTo>
                      <a:pt x="360" y="250"/>
                    </a:lnTo>
                    <a:lnTo>
                      <a:pt x="365" y="232"/>
                    </a:lnTo>
                    <a:lnTo>
                      <a:pt x="369" y="214"/>
                    </a:lnTo>
                    <a:lnTo>
                      <a:pt x="371" y="194"/>
                    </a:lnTo>
                    <a:lnTo>
                      <a:pt x="371" y="176"/>
                    </a:lnTo>
                    <a:lnTo>
                      <a:pt x="369" y="156"/>
                    </a:lnTo>
                    <a:lnTo>
                      <a:pt x="365" y="138"/>
                    </a:lnTo>
                    <a:lnTo>
                      <a:pt x="360" y="120"/>
                    </a:lnTo>
                    <a:lnTo>
                      <a:pt x="353" y="104"/>
                    </a:lnTo>
                    <a:lnTo>
                      <a:pt x="343" y="88"/>
                    </a:lnTo>
                    <a:lnTo>
                      <a:pt x="333" y="72"/>
                    </a:lnTo>
                    <a:lnTo>
                      <a:pt x="322" y="59"/>
                    </a:lnTo>
                    <a:lnTo>
                      <a:pt x="309" y="46"/>
                    </a:lnTo>
                    <a:lnTo>
                      <a:pt x="295" y="36"/>
                    </a:lnTo>
                    <a:lnTo>
                      <a:pt x="280" y="25"/>
                    </a:lnTo>
                    <a:lnTo>
                      <a:pt x="264" y="16"/>
                    </a:lnTo>
                    <a:lnTo>
                      <a:pt x="248" y="10"/>
                    </a:lnTo>
                    <a:lnTo>
                      <a:pt x="230" y="5"/>
                    </a:lnTo>
                    <a:lnTo>
                      <a:pt x="212" y="1"/>
                    </a:lnTo>
                    <a:lnTo>
                      <a:pt x="194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8" name="Freeform 207"/>
              <p:cNvSpPr>
                <a:spLocks/>
              </p:cNvSpPr>
              <p:nvPr/>
            </p:nvSpPr>
            <p:spPr bwMode="auto">
              <a:xfrm>
                <a:off x="6805" y="12183"/>
                <a:ext cx="359" cy="363"/>
              </a:xfrm>
              <a:custGeom>
                <a:avLst/>
                <a:gdLst>
                  <a:gd name="T0" fmla="*/ 168 w 359"/>
                  <a:gd name="T1" fmla="*/ 2 h 363"/>
                  <a:gd name="T2" fmla="*/ 131 w 359"/>
                  <a:gd name="T3" fmla="*/ 7 h 363"/>
                  <a:gd name="T4" fmla="*/ 99 w 359"/>
                  <a:gd name="T5" fmla="*/ 20 h 363"/>
                  <a:gd name="T6" fmla="*/ 70 w 359"/>
                  <a:gd name="T7" fmla="*/ 40 h 363"/>
                  <a:gd name="T8" fmla="*/ 45 w 359"/>
                  <a:gd name="T9" fmla="*/ 63 h 363"/>
                  <a:gd name="T10" fmla="*/ 25 w 359"/>
                  <a:gd name="T11" fmla="*/ 92 h 363"/>
                  <a:gd name="T12" fmla="*/ 11 w 359"/>
                  <a:gd name="T13" fmla="*/ 125 h 363"/>
                  <a:gd name="T14" fmla="*/ 2 w 359"/>
                  <a:gd name="T15" fmla="*/ 159 h 363"/>
                  <a:gd name="T16" fmla="*/ 2 w 359"/>
                  <a:gd name="T17" fmla="*/ 195 h 363"/>
                  <a:gd name="T18" fmla="*/ 3 w 359"/>
                  <a:gd name="T19" fmla="*/ 213 h 363"/>
                  <a:gd name="T20" fmla="*/ 12 w 359"/>
                  <a:gd name="T21" fmla="*/ 247 h 363"/>
                  <a:gd name="T22" fmla="*/ 29 w 359"/>
                  <a:gd name="T23" fmla="*/ 280 h 363"/>
                  <a:gd name="T24" fmla="*/ 48 w 359"/>
                  <a:gd name="T25" fmla="*/ 307 h 363"/>
                  <a:gd name="T26" fmla="*/ 76 w 359"/>
                  <a:gd name="T27" fmla="*/ 328 h 363"/>
                  <a:gd name="T28" fmla="*/ 104 w 359"/>
                  <a:gd name="T29" fmla="*/ 346 h 363"/>
                  <a:gd name="T30" fmla="*/ 137 w 359"/>
                  <a:gd name="T31" fmla="*/ 357 h 363"/>
                  <a:gd name="T32" fmla="*/ 173 w 359"/>
                  <a:gd name="T33" fmla="*/ 363 h 363"/>
                  <a:gd name="T34" fmla="*/ 191 w 359"/>
                  <a:gd name="T35" fmla="*/ 361 h 363"/>
                  <a:gd name="T36" fmla="*/ 227 w 359"/>
                  <a:gd name="T37" fmla="*/ 355 h 363"/>
                  <a:gd name="T38" fmla="*/ 260 w 359"/>
                  <a:gd name="T39" fmla="*/ 343 h 363"/>
                  <a:gd name="T40" fmla="*/ 289 w 359"/>
                  <a:gd name="T41" fmla="*/ 323 h 363"/>
                  <a:gd name="T42" fmla="*/ 314 w 359"/>
                  <a:gd name="T43" fmla="*/ 299 h 363"/>
                  <a:gd name="T44" fmla="*/ 334 w 359"/>
                  <a:gd name="T45" fmla="*/ 271 h 363"/>
                  <a:gd name="T46" fmla="*/ 348 w 359"/>
                  <a:gd name="T47" fmla="*/ 240 h 363"/>
                  <a:gd name="T48" fmla="*/ 357 w 359"/>
                  <a:gd name="T49" fmla="*/ 204 h 363"/>
                  <a:gd name="T50" fmla="*/ 357 w 359"/>
                  <a:gd name="T51" fmla="*/ 168 h 363"/>
                  <a:gd name="T52" fmla="*/ 355 w 359"/>
                  <a:gd name="T53" fmla="*/ 150 h 363"/>
                  <a:gd name="T54" fmla="*/ 346 w 359"/>
                  <a:gd name="T55" fmla="*/ 116 h 363"/>
                  <a:gd name="T56" fmla="*/ 330 w 359"/>
                  <a:gd name="T57" fmla="*/ 83 h 363"/>
                  <a:gd name="T58" fmla="*/ 310 w 359"/>
                  <a:gd name="T59" fmla="*/ 56 h 363"/>
                  <a:gd name="T60" fmla="*/ 283 w 359"/>
                  <a:gd name="T61" fmla="*/ 34 h 363"/>
                  <a:gd name="T62" fmla="*/ 254 w 359"/>
                  <a:gd name="T63" fmla="*/ 16 h 363"/>
                  <a:gd name="T64" fmla="*/ 222 w 359"/>
                  <a:gd name="T65" fmla="*/ 6 h 363"/>
                  <a:gd name="T66" fmla="*/ 186 w 359"/>
                  <a:gd name="T67" fmla="*/ 0 h 363"/>
                  <a:gd name="T68" fmla="*/ 168 w 359"/>
                  <a:gd name="T69" fmla="*/ 2 h 36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9"/>
                  <a:gd name="T106" fmla="*/ 0 h 363"/>
                  <a:gd name="T107" fmla="*/ 359 w 359"/>
                  <a:gd name="T108" fmla="*/ 363 h 36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9" h="363">
                    <a:moveTo>
                      <a:pt x="168" y="2"/>
                    </a:moveTo>
                    <a:lnTo>
                      <a:pt x="168" y="2"/>
                    </a:lnTo>
                    <a:lnTo>
                      <a:pt x="150" y="4"/>
                    </a:lnTo>
                    <a:lnTo>
                      <a:pt x="131" y="7"/>
                    </a:lnTo>
                    <a:lnTo>
                      <a:pt x="115" y="13"/>
                    </a:lnTo>
                    <a:lnTo>
                      <a:pt x="99" y="20"/>
                    </a:lnTo>
                    <a:lnTo>
                      <a:pt x="85" y="29"/>
                    </a:lnTo>
                    <a:lnTo>
                      <a:pt x="70" y="40"/>
                    </a:lnTo>
                    <a:lnTo>
                      <a:pt x="57" y="51"/>
                    </a:lnTo>
                    <a:lnTo>
                      <a:pt x="45" y="63"/>
                    </a:lnTo>
                    <a:lnTo>
                      <a:pt x="34" y="78"/>
                    </a:lnTo>
                    <a:lnTo>
                      <a:pt x="25" y="92"/>
                    </a:lnTo>
                    <a:lnTo>
                      <a:pt x="18" y="108"/>
                    </a:lnTo>
                    <a:lnTo>
                      <a:pt x="11" y="125"/>
                    </a:lnTo>
                    <a:lnTo>
                      <a:pt x="5" y="141"/>
                    </a:lnTo>
                    <a:lnTo>
                      <a:pt x="2" y="159"/>
                    </a:lnTo>
                    <a:lnTo>
                      <a:pt x="0" y="177"/>
                    </a:lnTo>
                    <a:lnTo>
                      <a:pt x="2" y="195"/>
                    </a:lnTo>
                    <a:lnTo>
                      <a:pt x="3" y="213"/>
                    </a:lnTo>
                    <a:lnTo>
                      <a:pt x="7" y="231"/>
                    </a:lnTo>
                    <a:lnTo>
                      <a:pt x="12" y="247"/>
                    </a:lnTo>
                    <a:lnTo>
                      <a:pt x="20" y="263"/>
                    </a:lnTo>
                    <a:lnTo>
                      <a:pt x="29" y="280"/>
                    </a:lnTo>
                    <a:lnTo>
                      <a:pt x="38" y="292"/>
                    </a:lnTo>
                    <a:lnTo>
                      <a:pt x="48" y="307"/>
                    </a:lnTo>
                    <a:lnTo>
                      <a:pt x="61" y="317"/>
                    </a:lnTo>
                    <a:lnTo>
                      <a:pt x="76" y="328"/>
                    </a:lnTo>
                    <a:lnTo>
                      <a:pt x="90" y="337"/>
                    </a:lnTo>
                    <a:lnTo>
                      <a:pt x="104" y="346"/>
                    </a:lnTo>
                    <a:lnTo>
                      <a:pt x="121" y="352"/>
                    </a:lnTo>
                    <a:lnTo>
                      <a:pt x="137" y="357"/>
                    </a:lnTo>
                    <a:lnTo>
                      <a:pt x="155" y="361"/>
                    </a:lnTo>
                    <a:lnTo>
                      <a:pt x="173" y="363"/>
                    </a:lnTo>
                    <a:lnTo>
                      <a:pt x="191" y="361"/>
                    </a:lnTo>
                    <a:lnTo>
                      <a:pt x="209" y="359"/>
                    </a:lnTo>
                    <a:lnTo>
                      <a:pt x="227" y="355"/>
                    </a:lnTo>
                    <a:lnTo>
                      <a:pt x="243" y="350"/>
                    </a:lnTo>
                    <a:lnTo>
                      <a:pt x="260" y="343"/>
                    </a:lnTo>
                    <a:lnTo>
                      <a:pt x="274" y="334"/>
                    </a:lnTo>
                    <a:lnTo>
                      <a:pt x="289" y="323"/>
                    </a:lnTo>
                    <a:lnTo>
                      <a:pt x="301" y="312"/>
                    </a:lnTo>
                    <a:lnTo>
                      <a:pt x="314" y="299"/>
                    </a:lnTo>
                    <a:lnTo>
                      <a:pt x="325" y="285"/>
                    </a:lnTo>
                    <a:lnTo>
                      <a:pt x="334" y="271"/>
                    </a:lnTo>
                    <a:lnTo>
                      <a:pt x="341" y="256"/>
                    </a:lnTo>
                    <a:lnTo>
                      <a:pt x="348" y="240"/>
                    </a:lnTo>
                    <a:lnTo>
                      <a:pt x="354" y="222"/>
                    </a:lnTo>
                    <a:lnTo>
                      <a:pt x="357" y="204"/>
                    </a:lnTo>
                    <a:lnTo>
                      <a:pt x="359" y="186"/>
                    </a:lnTo>
                    <a:lnTo>
                      <a:pt x="357" y="168"/>
                    </a:lnTo>
                    <a:lnTo>
                      <a:pt x="355" y="150"/>
                    </a:lnTo>
                    <a:lnTo>
                      <a:pt x="352" y="132"/>
                    </a:lnTo>
                    <a:lnTo>
                      <a:pt x="346" y="116"/>
                    </a:lnTo>
                    <a:lnTo>
                      <a:pt x="339" y="99"/>
                    </a:lnTo>
                    <a:lnTo>
                      <a:pt x="330" y="83"/>
                    </a:lnTo>
                    <a:lnTo>
                      <a:pt x="321" y="70"/>
                    </a:lnTo>
                    <a:lnTo>
                      <a:pt x="310" y="56"/>
                    </a:lnTo>
                    <a:lnTo>
                      <a:pt x="298" y="45"/>
                    </a:lnTo>
                    <a:lnTo>
                      <a:pt x="283" y="34"/>
                    </a:lnTo>
                    <a:lnTo>
                      <a:pt x="269" y="25"/>
                    </a:lnTo>
                    <a:lnTo>
                      <a:pt x="254" y="16"/>
                    </a:lnTo>
                    <a:lnTo>
                      <a:pt x="238" y="11"/>
                    </a:lnTo>
                    <a:lnTo>
                      <a:pt x="222" y="6"/>
                    </a:lnTo>
                    <a:lnTo>
                      <a:pt x="204" y="2"/>
                    </a:lnTo>
                    <a:lnTo>
                      <a:pt x="186" y="0"/>
                    </a:lnTo>
                    <a:lnTo>
                      <a:pt x="168" y="2"/>
                    </a:lnTo>
                    <a:close/>
                  </a:path>
                </a:pathLst>
              </a:custGeom>
              <a:solidFill>
                <a:srgbClr val="FFF5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9" name="Freeform 208"/>
              <p:cNvSpPr>
                <a:spLocks/>
              </p:cNvSpPr>
              <p:nvPr/>
            </p:nvSpPr>
            <p:spPr bwMode="auto">
              <a:xfrm>
                <a:off x="6814" y="12189"/>
                <a:ext cx="345" cy="346"/>
              </a:xfrm>
              <a:custGeom>
                <a:avLst/>
                <a:gdLst>
                  <a:gd name="T0" fmla="*/ 160 w 345"/>
                  <a:gd name="T1" fmla="*/ 0 h 346"/>
                  <a:gd name="T2" fmla="*/ 126 w 345"/>
                  <a:gd name="T3" fmla="*/ 7 h 346"/>
                  <a:gd name="T4" fmla="*/ 94 w 345"/>
                  <a:gd name="T5" fmla="*/ 19 h 346"/>
                  <a:gd name="T6" fmla="*/ 67 w 345"/>
                  <a:gd name="T7" fmla="*/ 37 h 346"/>
                  <a:gd name="T8" fmla="*/ 41 w 345"/>
                  <a:gd name="T9" fmla="*/ 61 h 346"/>
                  <a:gd name="T10" fmla="*/ 23 w 345"/>
                  <a:gd name="T11" fmla="*/ 88 h 346"/>
                  <a:gd name="T12" fmla="*/ 9 w 345"/>
                  <a:gd name="T13" fmla="*/ 119 h 346"/>
                  <a:gd name="T14" fmla="*/ 2 w 345"/>
                  <a:gd name="T15" fmla="*/ 151 h 346"/>
                  <a:gd name="T16" fmla="*/ 0 w 345"/>
                  <a:gd name="T17" fmla="*/ 187 h 346"/>
                  <a:gd name="T18" fmla="*/ 3 w 345"/>
                  <a:gd name="T19" fmla="*/ 203 h 346"/>
                  <a:gd name="T20" fmla="*/ 12 w 345"/>
                  <a:gd name="T21" fmla="*/ 238 h 346"/>
                  <a:gd name="T22" fmla="*/ 27 w 345"/>
                  <a:gd name="T23" fmla="*/ 266 h 346"/>
                  <a:gd name="T24" fmla="*/ 48 w 345"/>
                  <a:gd name="T25" fmla="*/ 293 h 346"/>
                  <a:gd name="T26" fmla="*/ 72 w 345"/>
                  <a:gd name="T27" fmla="*/ 313 h 346"/>
                  <a:gd name="T28" fmla="*/ 101 w 345"/>
                  <a:gd name="T29" fmla="*/ 329 h 346"/>
                  <a:gd name="T30" fmla="*/ 133 w 345"/>
                  <a:gd name="T31" fmla="*/ 340 h 346"/>
                  <a:gd name="T32" fmla="*/ 168 w 345"/>
                  <a:gd name="T33" fmla="*/ 346 h 346"/>
                  <a:gd name="T34" fmla="*/ 184 w 345"/>
                  <a:gd name="T35" fmla="*/ 344 h 346"/>
                  <a:gd name="T36" fmla="*/ 218 w 345"/>
                  <a:gd name="T37" fmla="*/ 338 h 346"/>
                  <a:gd name="T38" fmla="*/ 251 w 345"/>
                  <a:gd name="T39" fmla="*/ 326 h 346"/>
                  <a:gd name="T40" fmla="*/ 278 w 345"/>
                  <a:gd name="T41" fmla="*/ 306 h 346"/>
                  <a:gd name="T42" fmla="*/ 303 w 345"/>
                  <a:gd name="T43" fmla="*/ 284 h 346"/>
                  <a:gd name="T44" fmla="*/ 321 w 345"/>
                  <a:gd name="T45" fmla="*/ 256 h 346"/>
                  <a:gd name="T46" fmla="*/ 336 w 345"/>
                  <a:gd name="T47" fmla="*/ 225 h 346"/>
                  <a:gd name="T48" fmla="*/ 343 w 345"/>
                  <a:gd name="T49" fmla="*/ 192 h 346"/>
                  <a:gd name="T50" fmla="*/ 345 w 345"/>
                  <a:gd name="T51" fmla="*/ 158 h 346"/>
                  <a:gd name="T52" fmla="*/ 343 w 345"/>
                  <a:gd name="T53" fmla="*/ 140 h 346"/>
                  <a:gd name="T54" fmla="*/ 332 w 345"/>
                  <a:gd name="T55" fmla="*/ 108 h 346"/>
                  <a:gd name="T56" fmla="*/ 317 w 345"/>
                  <a:gd name="T57" fmla="*/ 77 h 346"/>
                  <a:gd name="T58" fmla="*/ 298 w 345"/>
                  <a:gd name="T59" fmla="*/ 52 h 346"/>
                  <a:gd name="T60" fmla="*/ 272 w 345"/>
                  <a:gd name="T61" fmla="*/ 30 h 346"/>
                  <a:gd name="T62" fmla="*/ 243 w 345"/>
                  <a:gd name="T63" fmla="*/ 14 h 346"/>
                  <a:gd name="T64" fmla="*/ 211 w 345"/>
                  <a:gd name="T65" fmla="*/ 3 h 346"/>
                  <a:gd name="T66" fmla="*/ 177 w 345"/>
                  <a:gd name="T67" fmla="*/ 0 h 346"/>
                  <a:gd name="T68" fmla="*/ 160 w 345"/>
                  <a:gd name="T69" fmla="*/ 0 h 3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5"/>
                  <a:gd name="T106" fmla="*/ 0 h 346"/>
                  <a:gd name="T107" fmla="*/ 345 w 345"/>
                  <a:gd name="T108" fmla="*/ 346 h 3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5" h="346">
                    <a:moveTo>
                      <a:pt x="160" y="0"/>
                    </a:moveTo>
                    <a:lnTo>
                      <a:pt x="160" y="0"/>
                    </a:lnTo>
                    <a:lnTo>
                      <a:pt x="142" y="3"/>
                    </a:lnTo>
                    <a:lnTo>
                      <a:pt x="126" y="7"/>
                    </a:lnTo>
                    <a:lnTo>
                      <a:pt x="110" y="12"/>
                    </a:lnTo>
                    <a:lnTo>
                      <a:pt x="94" y="19"/>
                    </a:lnTo>
                    <a:lnTo>
                      <a:pt x="79" y="28"/>
                    </a:lnTo>
                    <a:lnTo>
                      <a:pt x="67" y="37"/>
                    </a:lnTo>
                    <a:lnTo>
                      <a:pt x="54" y="48"/>
                    </a:lnTo>
                    <a:lnTo>
                      <a:pt x="41" y="61"/>
                    </a:lnTo>
                    <a:lnTo>
                      <a:pt x="32" y="73"/>
                    </a:lnTo>
                    <a:lnTo>
                      <a:pt x="23" y="88"/>
                    </a:lnTo>
                    <a:lnTo>
                      <a:pt x="16" y="102"/>
                    </a:lnTo>
                    <a:lnTo>
                      <a:pt x="9" y="119"/>
                    </a:lnTo>
                    <a:lnTo>
                      <a:pt x="5" y="135"/>
                    </a:lnTo>
                    <a:lnTo>
                      <a:pt x="2" y="151"/>
                    </a:lnTo>
                    <a:lnTo>
                      <a:pt x="0" y="169"/>
                    </a:lnTo>
                    <a:lnTo>
                      <a:pt x="0" y="187"/>
                    </a:lnTo>
                    <a:lnTo>
                      <a:pt x="3" y="203"/>
                    </a:lnTo>
                    <a:lnTo>
                      <a:pt x="7" y="221"/>
                    </a:lnTo>
                    <a:lnTo>
                      <a:pt x="12" y="238"/>
                    </a:lnTo>
                    <a:lnTo>
                      <a:pt x="20" y="252"/>
                    </a:lnTo>
                    <a:lnTo>
                      <a:pt x="27" y="266"/>
                    </a:lnTo>
                    <a:lnTo>
                      <a:pt x="38" y="281"/>
                    </a:lnTo>
                    <a:lnTo>
                      <a:pt x="48" y="293"/>
                    </a:lnTo>
                    <a:lnTo>
                      <a:pt x="59" y="304"/>
                    </a:lnTo>
                    <a:lnTo>
                      <a:pt x="72" y="313"/>
                    </a:lnTo>
                    <a:lnTo>
                      <a:pt x="86" y="322"/>
                    </a:lnTo>
                    <a:lnTo>
                      <a:pt x="101" y="329"/>
                    </a:lnTo>
                    <a:lnTo>
                      <a:pt x="117" y="337"/>
                    </a:lnTo>
                    <a:lnTo>
                      <a:pt x="133" y="340"/>
                    </a:lnTo>
                    <a:lnTo>
                      <a:pt x="150" y="344"/>
                    </a:lnTo>
                    <a:lnTo>
                      <a:pt x="168" y="346"/>
                    </a:lnTo>
                    <a:lnTo>
                      <a:pt x="184" y="344"/>
                    </a:lnTo>
                    <a:lnTo>
                      <a:pt x="202" y="342"/>
                    </a:lnTo>
                    <a:lnTo>
                      <a:pt x="218" y="338"/>
                    </a:lnTo>
                    <a:lnTo>
                      <a:pt x="234" y="333"/>
                    </a:lnTo>
                    <a:lnTo>
                      <a:pt x="251" y="326"/>
                    </a:lnTo>
                    <a:lnTo>
                      <a:pt x="265" y="317"/>
                    </a:lnTo>
                    <a:lnTo>
                      <a:pt x="278" y="306"/>
                    </a:lnTo>
                    <a:lnTo>
                      <a:pt x="290" y="295"/>
                    </a:lnTo>
                    <a:lnTo>
                      <a:pt x="303" y="284"/>
                    </a:lnTo>
                    <a:lnTo>
                      <a:pt x="312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9"/>
                    </a:lnTo>
                    <a:lnTo>
                      <a:pt x="343" y="192"/>
                    </a:lnTo>
                    <a:lnTo>
                      <a:pt x="345" y="174"/>
                    </a:lnTo>
                    <a:lnTo>
                      <a:pt x="345" y="158"/>
                    </a:lnTo>
                    <a:lnTo>
                      <a:pt x="343" y="140"/>
                    </a:lnTo>
                    <a:lnTo>
                      <a:pt x="337" y="124"/>
                    </a:lnTo>
                    <a:lnTo>
                      <a:pt x="332" y="108"/>
                    </a:lnTo>
                    <a:lnTo>
                      <a:pt x="326" y="91"/>
                    </a:lnTo>
                    <a:lnTo>
                      <a:pt x="317" y="77"/>
                    </a:lnTo>
                    <a:lnTo>
                      <a:pt x="308" y="64"/>
                    </a:lnTo>
                    <a:lnTo>
                      <a:pt x="298" y="52"/>
                    </a:lnTo>
                    <a:lnTo>
                      <a:pt x="285" y="41"/>
                    </a:lnTo>
                    <a:lnTo>
                      <a:pt x="272" y="30"/>
                    </a:lnTo>
                    <a:lnTo>
                      <a:pt x="258" y="21"/>
                    </a:lnTo>
                    <a:lnTo>
                      <a:pt x="243" y="14"/>
                    </a:lnTo>
                    <a:lnTo>
                      <a:pt x="227" y="9"/>
                    </a:lnTo>
                    <a:lnTo>
                      <a:pt x="211" y="3"/>
                    </a:lnTo>
                    <a:lnTo>
                      <a:pt x="195" y="1"/>
                    </a:lnTo>
                    <a:lnTo>
                      <a:pt x="177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0" name="Freeform 209"/>
              <p:cNvSpPr>
                <a:spLocks/>
              </p:cNvSpPr>
              <p:nvPr/>
            </p:nvSpPr>
            <p:spPr bwMode="auto">
              <a:xfrm>
                <a:off x="6823" y="12192"/>
                <a:ext cx="330" cy="330"/>
              </a:xfrm>
              <a:custGeom>
                <a:avLst/>
                <a:gdLst>
                  <a:gd name="T0" fmla="*/ 151 w 330"/>
                  <a:gd name="T1" fmla="*/ 2 h 330"/>
                  <a:gd name="T2" fmla="*/ 119 w 330"/>
                  <a:gd name="T3" fmla="*/ 7 h 330"/>
                  <a:gd name="T4" fmla="*/ 88 w 330"/>
                  <a:gd name="T5" fmla="*/ 20 h 330"/>
                  <a:gd name="T6" fmla="*/ 61 w 330"/>
                  <a:gd name="T7" fmla="*/ 38 h 330"/>
                  <a:gd name="T8" fmla="*/ 39 w 330"/>
                  <a:gd name="T9" fmla="*/ 61 h 330"/>
                  <a:gd name="T10" fmla="*/ 21 w 330"/>
                  <a:gd name="T11" fmla="*/ 87 h 330"/>
                  <a:gd name="T12" fmla="*/ 9 w 330"/>
                  <a:gd name="T13" fmla="*/ 116 h 330"/>
                  <a:gd name="T14" fmla="*/ 2 w 330"/>
                  <a:gd name="T15" fmla="*/ 148 h 330"/>
                  <a:gd name="T16" fmla="*/ 0 w 330"/>
                  <a:gd name="T17" fmla="*/ 180 h 330"/>
                  <a:gd name="T18" fmla="*/ 2 w 330"/>
                  <a:gd name="T19" fmla="*/ 198 h 330"/>
                  <a:gd name="T20" fmla="*/ 11 w 330"/>
                  <a:gd name="T21" fmla="*/ 229 h 330"/>
                  <a:gd name="T22" fmla="*/ 27 w 330"/>
                  <a:gd name="T23" fmla="*/ 258 h 330"/>
                  <a:gd name="T24" fmla="*/ 47 w 330"/>
                  <a:gd name="T25" fmla="*/ 281 h 330"/>
                  <a:gd name="T26" fmla="*/ 70 w 330"/>
                  <a:gd name="T27" fmla="*/ 303 h 330"/>
                  <a:gd name="T28" fmla="*/ 99 w 330"/>
                  <a:gd name="T29" fmla="*/ 317 h 330"/>
                  <a:gd name="T30" fmla="*/ 130 w 330"/>
                  <a:gd name="T31" fmla="*/ 326 h 330"/>
                  <a:gd name="T32" fmla="*/ 162 w 330"/>
                  <a:gd name="T33" fmla="*/ 330 h 330"/>
                  <a:gd name="T34" fmla="*/ 178 w 330"/>
                  <a:gd name="T35" fmla="*/ 330 h 330"/>
                  <a:gd name="T36" fmla="*/ 211 w 330"/>
                  <a:gd name="T37" fmla="*/ 323 h 330"/>
                  <a:gd name="T38" fmla="*/ 242 w 330"/>
                  <a:gd name="T39" fmla="*/ 310 h 330"/>
                  <a:gd name="T40" fmla="*/ 269 w 330"/>
                  <a:gd name="T41" fmla="*/ 294 h 330"/>
                  <a:gd name="T42" fmla="*/ 292 w 330"/>
                  <a:gd name="T43" fmla="*/ 271 h 330"/>
                  <a:gd name="T44" fmla="*/ 310 w 330"/>
                  <a:gd name="T45" fmla="*/ 245 h 330"/>
                  <a:gd name="T46" fmla="*/ 323 w 330"/>
                  <a:gd name="T47" fmla="*/ 215 h 330"/>
                  <a:gd name="T48" fmla="*/ 330 w 330"/>
                  <a:gd name="T49" fmla="*/ 184 h 330"/>
                  <a:gd name="T50" fmla="*/ 330 w 330"/>
                  <a:gd name="T51" fmla="*/ 150 h 330"/>
                  <a:gd name="T52" fmla="*/ 328 w 330"/>
                  <a:gd name="T53" fmla="*/ 134 h 330"/>
                  <a:gd name="T54" fmla="*/ 319 w 330"/>
                  <a:gd name="T55" fmla="*/ 103 h 330"/>
                  <a:gd name="T56" fmla="*/ 305 w 330"/>
                  <a:gd name="T57" fmla="*/ 74 h 330"/>
                  <a:gd name="T58" fmla="*/ 285 w 330"/>
                  <a:gd name="T59" fmla="*/ 49 h 330"/>
                  <a:gd name="T60" fmla="*/ 260 w 330"/>
                  <a:gd name="T61" fmla="*/ 29 h 330"/>
                  <a:gd name="T62" fmla="*/ 233 w 330"/>
                  <a:gd name="T63" fmla="*/ 15 h 330"/>
                  <a:gd name="T64" fmla="*/ 202 w 330"/>
                  <a:gd name="T65" fmla="*/ 4 h 330"/>
                  <a:gd name="T66" fmla="*/ 169 w 330"/>
                  <a:gd name="T67" fmla="*/ 0 h 330"/>
                  <a:gd name="T68" fmla="*/ 151 w 330"/>
                  <a:gd name="T69" fmla="*/ 2 h 3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0"/>
                  <a:gd name="T106" fmla="*/ 0 h 330"/>
                  <a:gd name="T107" fmla="*/ 330 w 330"/>
                  <a:gd name="T108" fmla="*/ 330 h 3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0" h="330">
                    <a:moveTo>
                      <a:pt x="151" y="2"/>
                    </a:moveTo>
                    <a:lnTo>
                      <a:pt x="151" y="2"/>
                    </a:lnTo>
                    <a:lnTo>
                      <a:pt x="135" y="4"/>
                    </a:lnTo>
                    <a:lnTo>
                      <a:pt x="119" y="7"/>
                    </a:lnTo>
                    <a:lnTo>
                      <a:pt x="103" y="15"/>
                    </a:lnTo>
                    <a:lnTo>
                      <a:pt x="88" y="20"/>
                    </a:lnTo>
                    <a:lnTo>
                      <a:pt x="76" y="29"/>
                    </a:lnTo>
                    <a:lnTo>
                      <a:pt x="61" y="38"/>
                    </a:lnTo>
                    <a:lnTo>
                      <a:pt x="50" y="49"/>
                    </a:lnTo>
                    <a:lnTo>
                      <a:pt x="39" y="61"/>
                    </a:lnTo>
                    <a:lnTo>
                      <a:pt x="29" y="74"/>
                    </a:lnTo>
                    <a:lnTo>
                      <a:pt x="21" y="87"/>
                    </a:lnTo>
                    <a:lnTo>
                      <a:pt x="14" y="101"/>
                    </a:lnTo>
                    <a:lnTo>
                      <a:pt x="9" y="116"/>
                    </a:lnTo>
                    <a:lnTo>
                      <a:pt x="3" y="132"/>
                    </a:lnTo>
                    <a:lnTo>
                      <a:pt x="2" y="148"/>
                    </a:lnTo>
                    <a:lnTo>
                      <a:pt x="0" y="164"/>
                    </a:lnTo>
                    <a:lnTo>
                      <a:pt x="0" y="180"/>
                    </a:lnTo>
                    <a:lnTo>
                      <a:pt x="2" y="198"/>
                    </a:lnTo>
                    <a:lnTo>
                      <a:pt x="7" y="215"/>
                    </a:lnTo>
                    <a:lnTo>
                      <a:pt x="11" y="229"/>
                    </a:lnTo>
                    <a:lnTo>
                      <a:pt x="18" y="244"/>
                    </a:lnTo>
                    <a:lnTo>
                      <a:pt x="27" y="258"/>
                    </a:lnTo>
                    <a:lnTo>
                      <a:pt x="36" y="271"/>
                    </a:lnTo>
                    <a:lnTo>
                      <a:pt x="47" y="281"/>
                    </a:lnTo>
                    <a:lnTo>
                      <a:pt x="58" y="292"/>
                    </a:lnTo>
                    <a:lnTo>
                      <a:pt x="70" y="303"/>
                    </a:lnTo>
                    <a:lnTo>
                      <a:pt x="85" y="310"/>
                    </a:lnTo>
                    <a:lnTo>
                      <a:pt x="99" y="317"/>
                    </a:lnTo>
                    <a:lnTo>
                      <a:pt x="113" y="323"/>
                    </a:lnTo>
                    <a:lnTo>
                      <a:pt x="130" y="326"/>
                    </a:lnTo>
                    <a:lnTo>
                      <a:pt x="146" y="330"/>
                    </a:lnTo>
                    <a:lnTo>
                      <a:pt x="162" y="330"/>
                    </a:lnTo>
                    <a:lnTo>
                      <a:pt x="178" y="330"/>
                    </a:lnTo>
                    <a:lnTo>
                      <a:pt x="195" y="328"/>
                    </a:lnTo>
                    <a:lnTo>
                      <a:pt x="211" y="323"/>
                    </a:lnTo>
                    <a:lnTo>
                      <a:pt x="227" y="317"/>
                    </a:lnTo>
                    <a:lnTo>
                      <a:pt x="242" y="310"/>
                    </a:lnTo>
                    <a:lnTo>
                      <a:pt x="256" y="303"/>
                    </a:lnTo>
                    <a:lnTo>
                      <a:pt x="269" y="294"/>
                    </a:lnTo>
                    <a:lnTo>
                      <a:pt x="281" y="283"/>
                    </a:lnTo>
                    <a:lnTo>
                      <a:pt x="292" y="271"/>
                    </a:lnTo>
                    <a:lnTo>
                      <a:pt x="301" y="258"/>
                    </a:lnTo>
                    <a:lnTo>
                      <a:pt x="310" y="245"/>
                    </a:lnTo>
                    <a:lnTo>
                      <a:pt x="317" y="231"/>
                    </a:lnTo>
                    <a:lnTo>
                      <a:pt x="323" y="215"/>
                    </a:lnTo>
                    <a:lnTo>
                      <a:pt x="327" y="200"/>
                    </a:lnTo>
                    <a:lnTo>
                      <a:pt x="330" y="184"/>
                    </a:lnTo>
                    <a:lnTo>
                      <a:pt x="330" y="168"/>
                    </a:lnTo>
                    <a:lnTo>
                      <a:pt x="330" y="150"/>
                    </a:lnTo>
                    <a:lnTo>
                      <a:pt x="328" y="134"/>
                    </a:lnTo>
                    <a:lnTo>
                      <a:pt x="325" y="117"/>
                    </a:lnTo>
                    <a:lnTo>
                      <a:pt x="319" y="103"/>
                    </a:lnTo>
                    <a:lnTo>
                      <a:pt x="312" y="88"/>
                    </a:lnTo>
                    <a:lnTo>
                      <a:pt x="305" y="74"/>
                    </a:lnTo>
                    <a:lnTo>
                      <a:pt x="294" y="61"/>
                    </a:lnTo>
                    <a:lnTo>
                      <a:pt x="285" y="49"/>
                    </a:lnTo>
                    <a:lnTo>
                      <a:pt x="272" y="40"/>
                    </a:lnTo>
                    <a:lnTo>
                      <a:pt x="260" y="29"/>
                    </a:lnTo>
                    <a:lnTo>
                      <a:pt x="247" y="22"/>
                    </a:lnTo>
                    <a:lnTo>
                      <a:pt x="233" y="15"/>
                    </a:lnTo>
                    <a:lnTo>
                      <a:pt x="216" y="9"/>
                    </a:lnTo>
                    <a:lnTo>
                      <a:pt x="202" y="4"/>
                    </a:lnTo>
                    <a:lnTo>
                      <a:pt x="186" y="2"/>
                    </a:lnTo>
                    <a:lnTo>
                      <a:pt x="169" y="0"/>
                    </a:lnTo>
                    <a:lnTo>
                      <a:pt x="151" y="2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1" name="Freeform 210"/>
              <p:cNvSpPr>
                <a:spLocks/>
              </p:cNvSpPr>
              <p:nvPr/>
            </p:nvSpPr>
            <p:spPr bwMode="auto">
              <a:xfrm>
                <a:off x="7056" y="12140"/>
                <a:ext cx="70" cy="50"/>
              </a:xfrm>
              <a:custGeom>
                <a:avLst/>
                <a:gdLst>
                  <a:gd name="T0" fmla="*/ 70 w 70"/>
                  <a:gd name="T1" fmla="*/ 25 h 50"/>
                  <a:gd name="T2" fmla="*/ 70 w 70"/>
                  <a:gd name="T3" fmla="*/ 25 h 50"/>
                  <a:gd name="T4" fmla="*/ 70 w 70"/>
                  <a:gd name="T5" fmla="*/ 30 h 50"/>
                  <a:gd name="T6" fmla="*/ 68 w 70"/>
                  <a:gd name="T7" fmla="*/ 34 h 50"/>
                  <a:gd name="T8" fmla="*/ 65 w 70"/>
                  <a:gd name="T9" fmla="*/ 40 h 50"/>
                  <a:gd name="T10" fmla="*/ 59 w 70"/>
                  <a:gd name="T11" fmla="*/ 43 h 50"/>
                  <a:gd name="T12" fmla="*/ 48 w 70"/>
                  <a:gd name="T13" fmla="*/ 49 h 50"/>
                  <a:gd name="T14" fmla="*/ 36 w 70"/>
                  <a:gd name="T15" fmla="*/ 50 h 50"/>
                  <a:gd name="T16" fmla="*/ 36 w 70"/>
                  <a:gd name="T17" fmla="*/ 50 h 50"/>
                  <a:gd name="T18" fmla="*/ 21 w 70"/>
                  <a:gd name="T19" fmla="*/ 49 h 50"/>
                  <a:gd name="T20" fmla="*/ 10 w 70"/>
                  <a:gd name="T21" fmla="*/ 43 h 50"/>
                  <a:gd name="T22" fmla="*/ 7 w 70"/>
                  <a:gd name="T23" fmla="*/ 40 h 50"/>
                  <a:gd name="T24" fmla="*/ 3 w 70"/>
                  <a:gd name="T25" fmla="*/ 34 h 50"/>
                  <a:gd name="T26" fmla="*/ 1 w 70"/>
                  <a:gd name="T27" fmla="*/ 30 h 50"/>
                  <a:gd name="T28" fmla="*/ 0 w 70"/>
                  <a:gd name="T29" fmla="*/ 25 h 50"/>
                  <a:gd name="T30" fmla="*/ 0 w 70"/>
                  <a:gd name="T31" fmla="*/ 25 h 50"/>
                  <a:gd name="T32" fmla="*/ 1 w 70"/>
                  <a:gd name="T33" fmla="*/ 20 h 50"/>
                  <a:gd name="T34" fmla="*/ 3 w 70"/>
                  <a:gd name="T35" fmla="*/ 16 h 50"/>
                  <a:gd name="T36" fmla="*/ 7 w 70"/>
                  <a:gd name="T37" fmla="*/ 11 h 50"/>
                  <a:gd name="T38" fmla="*/ 10 w 70"/>
                  <a:gd name="T39" fmla="*/ 7 h 50"/>
                  <a:gd name="T40" fmla="*/ 21 w 70"/>
                  <a:gd name="T41" fmla="*/ 2 h 50"/>
                  <a:gd name="T42" fmla="*/ 36 w 70"/>
                  <a:gd name="T43" fmla="*/ 0 h 50"/>
                  <a:gd name="T44" fmla="*/ 36 w 70"/>
                  <a:gd name="T45" fmla="*/ 0 h 50"/>
                  <a:gd name="T46" fmla="*/ 48 w 70"/>
                  <a:gd name="T47" fmla="*/ 2 h 50"/>
                  <a:gd name="T48" fmla="*/ 59 w 70"/>
                  <a:gd name="T49" fmla="*/ 7 h 50"/>
                  <a:gd name="T50" fmla="*/ 65 w 70"/>
                  <a:gd name="T51" fmla="*/ 11 h 50"/>
                  <a:gd name="T52" fmla="*/ 68 w 70"/>
                  <a:gd name="T53" fmla="*/ 16 h 50"/>
                  <a:gd name="T54" fmla="*/ 70 w 70"/>
                  <a:gd name="T55" fmla="*/ 20 h 50"/>
                  <a:gd name="T56" fmla="*/ 70 w 70"/>
                  <a:gd name="T57" fmla="*/ 25 h 50"/>
                  <a:gd name="T58" fmla="*/ 70 w 70"/>
                  <a:gd name="T59" fmla="*/ 25 h 5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50"/>
                  <a:gd name="T92" fmla="*/ 70 w 70"/>
                  <a:gd name="T93" fmla="*/ 50 h 5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50">
                    <a:moveTo>
                      <a:pt x="70" y="25"/>
                    </a:moveTo>
                    <a:lnTo>
                      <a:pt x="70" y="25"/>
                    </a:lnTo>
                    <a:lnTo>
                      <a:pt x="70" y="30"/>
                    </a:lnTo>
                    <a:lnTo>
                      <a:pt x="68" y="34"/>
                    </a:lnTo>
                    <a:lnTo>
                      <a:pt x="65" y="40"/>
                    </a:lnTo>
                    <a:lnTo>
                      <a:pt x="59" y="43"/>
                    </a:lnTo>
                    <a:lnTo>
                      <a:pt x="48" y="49"/>
                    </a:lnTo>
                    <a:lnTo>
                      <a:pt x="36" y="50"/>
                    </a:lnTo>
                    <a:lnTo>
                      <a:pt x="21" y="49"/>
                    </a:lnTo>
                    <a:lnTo>
                      <a:pt x="10" y="43"/>
                    </a:lnTo>
                    <a:lnTo>
                      <a:pt x="7" y="40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1" y="20"/>
                    </a:lnTo>
                    <a:lnTo>
                      <a:pt x="3" y="16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21" y="2"/>
                    </a:lnTo>
                    <a:lnTo>
                      <a:pt x="36" y="0"/>
                    </a:lnTo>
                    <a:lnTo>
                      <a:pt x="48" y="2"/>
                    </a:lnTo>
                    <a:lnTo>
                      <a:pt x="59" y="7"/>
                    </a:lnTo>
                    <a:lnTo>
                      <a:pt x="65" y="11"/>
                    </a:lnTo>
                    <a:lnTo>
                      <a:pt x="68" y="16"/>
                    </a:lnTo>
                    <a:lnTo>
                      <a:pt x="70" y="20"/>
                    </a:lnTo>
                    <a:lnTo>
                      <a:pt x="7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2" name="Freeform 211"/>
              <p:cNvSpPr>
                <a:spLocks/>
              </p:cNvSpPr>
              <p:nvPr/>
            </p:nvSpPr>
            <p:spPr bwMode="auto">
              <a:xfrm>
                <a:off x="7059" y="12147"/>
                <a:ext cx="67" cy="43"/>
              </a:xfrm>
              <a:custGeom>
                <a:avLst/>
                <a:gdLst>
                  <a:gd name="T0" fmla="*/ 56 w 67"/>
                  <a:gd name="T1" fmla="*/ 0 h 43"/>
                  <a:gd name="T2" fmla="*/ 56 w 67"/>
                  <a:gd name="T3" fmla="*/ 0 h 43"/>
                  <a:gd name="T4" fmla="*/ 58 w 67"/>
                  <a:gd name="T5" fmla="*/ 4 h 43"/>
                  <a:gd name="T6" fmla="*/ 58 w 67"/>
                  <a:gd name="T7" fmla="*/ 9 h 43"/>
                  <a:gd name="T8" fmla="*/ 58 w 67"/>
                  <a:gd name="T9" fmla="*/ 9 h 43"/>
                  <a:gd name="T10" fmla="*/ 58 w 67"/>
                  <a:gd name="T11" fmla="*/ 14 h 43"/>
                  <a:gd name="T12" fmla="*/ 56 w 67"/>
                  <a:gd name="T13" fmla="*/ 20 h 43"/>
                  <a:gd name="T14" fmla="*/ 53 w 67"/>
                  <a:gd name="T15" fmla="*/ 23 h 43"/>
                  <a:gd name="T16" fmla="*/ 49 w 67"/>
                  <a:gd name="T17" fmla="*/ 27 h 43"/>
                  <a:gd name="T18" fmla="*/ 38 w 67"/>
                  <a:gd name="T19" fmla="*/ 33 h 43"/>
                  <a:gd name="T20" fmla="*/ 24 w 67"/>
                  <a:gd name="T21" fmla="*/ 34 h 43"/>
                  <a:gd name="T22" fmla="*/ 24 w 67"/>
                  <a:gd name="T23" fmla="*/ 34 h 43"/>
                  <a:gd name="T24" fmla="*/ 11 w 67"/>
                  <a:gd name="T25" fmla="*/ 33 h 43"/>
                  <a:gd name="T26" fmla="*/ 0 w 67"/>
                  <a:gd name="T27" fmla="*/ 27 h 43"/>
                  <a:gd name="T28" fmla="*/ 0 w 67"/>
                  <a:gd name="T29" fmla="*/ 27 h 43"/>
                  <a:gd name="T30" fmla="*/ 6 w 67"/>
                  <a:gd name="T31" fmla="*/ 34 h 43"/>
                  <a:gd name="T32" fmla="*/ 13 w 67"/>
                  <a:gd name="T33" fmla="*/ 38 h 43"/>
                  <a:gd name="T34" fmla="*/ 22 w 67"/>
                  <a:gd name="T35" fmla="*/ 42 h 43"/>
                  <a:gd name="T36" fmla="*/ 33 w 67"/>
                  <a:gd name="T37" fmla="*/ 43 h 43"/>
                  <a:gd name="T38" fmla="*/ 33 w 67"/>
                  <a:gd name="T39" fmla="*/ 43 h 43"/>
                  <a:gd name="T40" fmla="*/ 45 w 67"/>
                  <a:gd name="T41" fmla="*/ 42 h 43"/>
                  <a:gd name="T42" fmla="*/ 56 w 67"/>
                  <a:gd name="T43" fmla="*/ 36 h 43"/>
                  <a:gd name="T44" fmla="*/ 62 w 67"/>
                  <a:gd name="T45" fmla="*/ 33 h 43"/>
                  <a:gd name="T46" fmla="*/ 65 w 67"/>
                  <a:gd name="T47" fmla="*/ 27 h 43"/>
                  <a:gd name="T48" fmla="*/ 67 w 67"/>
                  <a:gd name="T49" fmla="*/ 23 h 43"/>
                  <a:gd name="T50" fmla="*/ 67 w 67"/>
                  <a:gd name="T51" fmla="*/ 18 h 43"/>
                  <a:gd name="T52" fmla="*/ 67 w 67"/>
                  <a:gd name="T53" fmla="*/ 18 h 43"/>
                  <a:gd name="T54" fmla="*/ 67 w 67"/>
                  <a:gd name="T55" fmla="*/ 13 h 43"/>
                  <a:gd name="T56" fmla="*/ 63 w 67"/>
                  <a:gd name="T57" fmla="*/ 7 h 43"/>
                  <a:gd name="T58" fmla="*/ 60 w 67"/>
                  <a:gd name="T59" fmla="*/ 4 h 43"/>
                  <a:gd name="T60" fmla="*/ 56 w 67"/>
                  <a:gd name="T61" fmla="*/ 0 h 43"/>
                  <a:gd name="T62" fmla="*/ 56 w 67"/>
                  <a:gd name="T63" fmla="*/ 0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7"/>
                  <a:gd name="T97" fmla="*/ 0 h 43"/>
                  <a:gd name="T98" fmla="*/ 67 w 67"/>
                  <a:gd name="T99" fmla="*/ 43 h 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7" h="43">
                    <a:moveTo>
                      <a:pt x="56" y="0"/>
                    </a:moveTo>
                    <a:lnTo>
                      <a:pt x="56" y="0"/>
                    </a:lnTo>
                    <a:lnTo>
                      <a:pt x="58" y="4"/>
                    </a:lnTo>
                    <a:lnTo>
                      <a:pt x="58" y="9"/>
                    </a:lnTo>
                    <a:lnTo>
                      <a:pt x="58" y="14"/>
                    </a:lnTo>
                    <a:lnTo>
                      <a:pt x="56" y="20"/>
                    </a:lnTo>
                    <a:lnTo>
                      <a:pt x="53" y="23"/>
                    </a:lnTo>
                    <a:lnTo>
                      <a:pt x="49" y="27"/>
                    </a:lnTo>
                    <a:lnTo>
                      <a:pt x="38" y="33"/>
                    </a:lnTo>
                    <a:lnTo>
                      <a:pt x="24" y="34"/>
                    </a:lnTo>
                    <a:lnTo>
                      <a:pt x="11" y="33"/>
                    </a:lnTo>
                    <a:lnTo>
                      <a:pt x="0" y="27"/>
                    </a:lnTo>
                    <a:lnTo>
                      <a:pt x="6" y="34"/>
                    </a:lnTo>
                    <a:lnTo>
                      <a:pt x="13" y="38"/>
                    </a:lnTo>
                    <a:lnTo>
                      <a:pt x="22" y="42"/>
                    </a:lnTo>
                    <a:lnTo>
                      <a:pt x="33" y="43"/>
                    </a:lnTo>
                    <a:lnTo>
                      <a:pt x="45" y="42"/>
                    </a:lnTo>
                    <a:lnTo>
                      <a:pt x="56" y="36"/>
                    </a:lnTo>
                    <a:lnTo>
                      <a:pt x="62" y="33"/>
                    </a:lnTo>
                    <a:lnTo>
                      <a:pt x="65" y="27"/>
                    </a:lnTo>
                    <a:lnTo>
                      <a:pt x="67" y="23"/>
                    </a:lnTo>
                    <a:lnTo>
                      <a:pt x="67" y="18"/>
                    </a:lnTo>
                    <a:lnTo>
                      <a:pt x="67" y="13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BFCB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3" name="Freeform 212"/>
              <p:cNvSpPr>
                <a:spLocks/>
              </p:cNvSpPr>
              <p:nvPr/>
            </p:nvSpPr>
            <p:spPr bwMode="auto">
              <a:xfrm>
                <a:off x="6740" y="12583"/>
                <a:ext cx="272" cy="247"/>
              </a:xfrm>
              <a:custGeom>
                <a:avLst/>
                <a:gdLst>
                  <a:gd name="T0" fmla="*/ 272 w 272"/>
                  <a:gd name="T1" fmla="*/ 201 h 247"/>
                  <a:gd name="T2" fmla="*/ 272 w 272"/>
                  <a:gd name="T3" fmla="*/ 201 h 247"/>
                  <a:gd name="T4" fmla="*/ 271 w 272"/>
                  <a:gd name="T5" fmla="*/ 204 h 247"/>
                  <a:gd name="T6" fmla="*/ 263 w 272"/>
                  <a:gd name="T7" fmla="*/ 211 h 247"/>
                  <a:gd name="T8" fmla="*/ 252 w 272"/>
                  <a:gd name="T9" fmla="*/ 220 h 247"/>
                  <a:gd name="T10" fmla="*/ 236 w 272"/>
                  <a:gd name="T11" fmla="*/ 231 h 247"/>
                  <a:gd name="T12" fmla="*/ 218 w 272"/>
                  <a:gd name="T13" fmla="*/ 238 h 247"/>
                  <a:gd name="T14" fmla="*/ 195 w 272"/>
                  <a:gd name="T15" fmla="*/ 246 h 247"/>
                  <a:gd name="T16" fmla="*/ 182 w 272"/>
                  <a:gd name="T17" fmla="*/ 247 h 247"/>
                  <a:gd name="T18" fmla="*/ 169 w 272"/>
                  <a:gd name="T19" fmla="*/ 247 h 247"/>
                  <a:gd name="T20" fmla="*/ 155 w 272"/>
                  <a:gd name="T21" fmla="*/ 247 h 247"/>
                  <a:gd name="T22" fmla="*/ 141 w 272"/>
                  <a:gd name="T23" fmla="*/ 244 h 247"/>
                  <a:gd name="T24" fmla="*/ 141 w 272"/>
                  <a:gd name="T25" fmla="*/ 244 h 247"/>
                  <a:gd name="T26" fmla="*/ 117 w 272"/>
                  <a:gd name="T27" fmla="*/ 238 h 247"/>
                  <a:gd name="T28" fmla="*/ 95 w 272"/>
                  <a:gd name="T29" fmla="*/ 229 h 247"/>
                  <a:gd name="T30" fmla="*/ 77 w 272"/>
                  <a:gd name="T31" fmla="*/ 217 h 247"/>
                  <a:gd name="T32" fmla="*/ 61 w 272"/>
                  <a:gd name="T33" fmla="*/ 204 h 247"/>
                  <a:gd name="T34" fmla="*/ 48 w 272"/>
                  <a:gd name="T35" fmla="*/ 188 h 247"/>
                  <a:gd name="T36" fmla="*/ 36 w 272"/>
                  <a:gd name="T37" fmla="*/ 172 h 247"/>
                  <a:gd name="T38" fmla="*/ 27 w 272"/>
                  <a:gd name="T39" fmla="*/ 154 h 247"/>
                  <a:gd name="T40" fmla="*/ 18 w 272"/>
                  <a:gd name="T41" fmla="*/ 136 h 247"/>
                  <a:gd name="T42" fmla="*/ 12 w 272"/>
                  <a:gd name="T43" fmla="*/ 118 h 247"/>
                  <a:gd name="T44" fmla="*/ 7 w 272"/>
                  <a:gd name="T45" fmla="*/ 98 h 247"/>
                  <a:gd name="T46" fmla="*/ 3 w 272"/>
                  <a:gd name="T47" fmla="*/ 80 h 247"/>
                  <a:gd name="T48" fmla="*/ 2 w 272"/>
                  <a:gd name="T49" fmla="*/ 62 h 247"/>
                  <a:gd name="T50" fmla="*/ 0 w 272"/>
                  <a:gd name="T51" fmla="*/ 27 h 247"/>
                  <a:gd name="T52" fmla="*/ 2 w 272"/>
                  <a:gd name="T53" fmla="*/ 0 h 247"/>
                  <a:gd name="T54" fmla="*/ 2 w 272"/>
                  <a:gd name="T55" fmla="*/ 0 h 247"/>
                  <a:gd name="T56" fmla="*/ 20 w 272"/>
                  <a:gd name="T57" fmla="*/ 24 h 247"/>
                  <a:gd name="T58" fmla="*/ 39 w 272"/>
                  <a:gd name="T59" fmla="*/ 47 h 247"/>
                  <a:gd name="T60" fmla="*/ 39 w 272"/>
                  <a:gd name="T61" fmla="*/ 47 h 247"/>
                  <a:gd name="T62" fmla="*/ 47 w 272"/>
                  <a:gd name="T63" fmla="*/ 83 h 247"/>
                  <a:gd name="T64" fmla="*/ 54 w 272"/>
                  <a:gd name="T65" fmla="*/ 116 h 247"/>
                  <a:gd name="T66" fmla="*/ 59 w 272"/>
                  <a:gd name="T67" fmla="*/ 128 h 247"/>
                  <a:gd name="T68" fmla="*/ 67 w 272"/>
                  <a:gd name="T69" fmla="*/ 141 h 247"/>
                  <a:gd name="T70" fmla="*/ 72 w 272"/>
                  <a:gd name="T71" fmla="*/ 152 h 247"/>
                  <a:gd name="T72" fmla="*/ 79 w 272"/>
                  <a:gd name="T73" fmla="*/ 163 h 247"/>
                  <a:gd name="T74" fmla="*/ 88 w 272"/>
                  <a:gd name="T75" fmla="*/ 172 h 247"/>
                  <a:gd name="T76" fmla="*/ 97 w 272"/>
                  <a:gd name="T77" fmla="*/ 179 h 247"/>
                  <a:gd name="T78" fmla="*/ 106 w 272"/>
                  <a:gd name="T79" fmla="*/ 186 h 247"/>
                  <a:gd name="T80" fmla="*/ 117 w 272"/>
                  <a:gd name="T81" fmla="*/ 190 h 247"/>
                  <a:gd name="T82" fmla="*/ 128 w 272"/>
                  <a:gd name="T83" fmla="*/ 195 h 247"/>
                  <a:gd name="T84" fmla="*/ 139 w 272"/>
                  <a:gd name="T85" fmla="*/ 197 h 247"/>
                  <a:gd name="T86" fmla="*/ 151 w 272"/>
                  <a:gd name="T87" fmla="*/ 199 h 247"/>
                  <a:gd name="T88" fmla="*/ 166 w 272"/>
                  <a:gd name="T89" fmla="*/ 199 h 247"/>
                  <a:gd name="T90" fmla="*/ 166 w 272"/>
                  <a:gd name="T91" fmla="*/ 199 h 247"/>
                  <a:gd name="T92" fmla="*/ 175 w 272"/>
                  <a:gd name="T93" fmla="*/ 197 h 247"/>
                  <a:gd name="T94" fmla="*/ 184 w 272"/>
                  <a:gd name="T95" fmla="*/ 192 h 247"/>
                  <a:gd name="T96" fmla="*/ 195 w 272"/>
                  <a:gd name="T97" fmla="*/ 188 h 247"/>
                  <a:gd name="T98" fmla="*/ 206 w 272"/>
                  <a:gd name="T99" fmla="*/ 184 h 247"/>
                  <a:gd name="T100" fmla="*/ 206 w 272"/>
                  <a:gd name="T101" fmla="*/ 184 h 247"/>
                  <a:gd name="T102" fmla="*/ 229 w 272"/>
                  <a:gd name="T103" fmla="*/ 181 h 247"/>
                  <a:gd name="T104" fmla="*/ 243 w 272"/>
                  <a:gd name="T105" fmla="*/ 181 h 247"/>
                  <a:gd name="T106" fmla="*/ 252 w 272"/>
                  <a:gd name="T107" fmla="*/ 181 h 247"/>
                  <a:gd name="T108" fmla="*/ 252 w 272"/>
                  <a:gd name="T109" fmla="*/ 181 h 247"/>
                  <a:gd name="T110" fmla="*/ 260 w 272"/>
                  <a:gd name="T111" fmla="*/ 186 h 247"/>
                  <a:gd name="T112" fmla="*/ 265 w 272"/>
                  <a:gd name="T113" fmla="*/ 192 h 247"/>
                  <a:gd name="T114" fmla="*/ 272 w 272"/>
                  <a:gd name="T115" fmla="*/ 201 h 247"/>
                  <a:gd name="T116" fmla="*/ 272 w 272"/>
                  <a:gd name="T117" fmla="*/ 201 h 2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2"/>
                  <a:gd name="T178" fmla="*/ 0 h 247"/>
                  <a:gd name="T179" fmla="*/ 272 w 272"/>
                  <a:gd name="T180" fmla="*/ 247 h 2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2" h="247">
                    <a:moveTo>
                      <a:pt x="272" y="201"/>
                    </a:moveTo>
                    <a:lnTo>
                      <a:pt x="272" y="201"/>
                    </a:lnTo>
                    <a:lnTo>
                      <a:pt x="271" y="204"/>
                    </a:lnTo>
                    <a:lnTo>
                      <a:pt x="263" y="211"/>
                    </a:lnTo>
                    <a:lnTo>
                      <a:pt x="252" y="220"/>
                    </a:lnTo>
                    <a:lnTo>
                      <a:pt x="236" y="231"/>
                    </a:lnTo>
                    <a:lnTo>
                      <a:pt x="218" y="238"/>
                    </a:lnTo>
                    <a:lnTo>
                      <a:pt x="195" y="246"/>
                    </a:lnTo>
                    <a:lnTo>
                      <a:pt x="182" y="247"/>
                    </a:lnTo>
                    <a:lnTo>
                      <a:pt x="169" y="247"/>
                    </a:lnTo>
                    <a:lnTo>
                      <a:pt x="155" y="247"/>
                    </a:lnTo>
                    <a:lnTo>
                      <a:pt x="141" y="244"/>
                    </a:lnTo>
                    <a:lnTo>
                      <a:pt x="117" y="238"/>
                    </a:lnTo>
                    <a:lnTo>
                      <a:pt x="95" y="229"/>
                    </a:lnTo>
                    <a:lnTo>
                      <a:pt x="77" y="217"/>
                    </a:lnTo>
                    <a:lnTo>
                      <a:pt x="61" y="204"/>
                    </a:lnTo>
                    <a:lnTo>
                      <a:pt x="48" y="188"/>
                    </a:lnTo>
                    <a:lnTo>
                      <a:pt x="36" y="172"/>
                    </a:lnTo>
                    <a:lnTo>
                      <a:pt x="27" y="154"/>
                    </a:lnTo>
                    <a:lnTo>
                      <a:pt x="18" y="136"/>
                    </a:lnTo>
                    <a:lnTo>
                      <a:pt x="12" y="118"/>
                    </a:lnTo>
                    <a:lnTo>
                      <a:pt x="7" y="98"/>
                    </a:lnTo>
                    <a:lnTo>
                      <a:pt x="3" y="80"/>
                    </a:lnTo>
                    <a:lnTo>
                      <a:pt x="2" y="62"/>
                    </a:lnTo>
                    <a:lnTo>
                      <a:pt x="0" y="27"/>
                    </a:lnTo>
                    <a:lnTo>
                      <a:pt x="2" y="0"/>
                    </a:lnTo>
                    <a:lnTo>
                      <a:pt x="20" y="24"/>
                    </a:lnTo>
                    <a:lnTo>
                      <a:pt x="39" y="47"/>
                    </a:lnTo>
                    <a:lnTo>
                      <a:pt x="47" y="83"/>
                    </a:lnTo>
                    <a:lnTo>
                      <a:pt x="54" y="116"/>
                    </a:lnTo>
                    <a:lnTo>
                      <a:pt x="59" y="128"/>
                    </a:lnTo>
                    <a:lnTo>
                      <a:pt x="67" y="141"/>
                    </a:lnTo>
                    <a:lnTo>
                      <a:pt x="72" y="152"/>
                    </a:lnTo>
                    <a:lnTo>
                      <a:pt x="79" y="163"/>
                    </a:lnTo>
                    <a:lnTo>
                      <a:pt x="88" y="172"/>
                    </a:lnTo>
                    <a:lnTo>
                      <a:pt x="97" y="179"/>
                    </a:lnTo>
                    <a:lnTo>
                      <a:pt x="106" y="186"/>
                    </a:lnTo>
                    <a:lnTo>
                      <a:pt x="117" y="190"/>
                    </a:lnTo>
                    <a:lnTo>
                      <a:pt x="128" y="195"/>
                    </a:lnTo>
                    <a:lnTo>
                      <a:pt x="139" y="197"/>
                    </a:lnTo>
                    <a:lnTo>
                      <a:pt x="151" y="199"/>
                    </a:lnTo>
                    <a:lnTo>
                      <a:pt x="166" y="199"/>
                    </a:lnTo>
                    <a:lnTo>
                      <a:pt x="175" y="197"/>
                    </a:lnTo>
                    <a:lnTo>
                      <a:pt x="184" y="192"/>
                    </a:lnTo>
                    <a:lnTo>
                      <a:pt x="195" y="188"/>
                    </a:lnTo>
                    <a:lnTo>
                      <a:pt x="206" y="184"/>
                    </a:lnTo>
                    <a:lnTo>
                      <a:pt x="229" y="181"/>
                    </a:lnTo>
                    <a:lnTo>
                      <a:pt x="243" y="181"/>
                    </a:lnTo>
                    <a:lnTo>
                      <a:pt x="252" y="181"/>
                    </a:lnTo>
                    <a:lnTo>
                      <a:pt x="260" y="186"/>
                    </a:lnTo>
                    <a:lnTo>
                      <a:pt x="265" y="192"/>
                    </a:lnTo>
                    <a:lnTo>
                      <a:pt x="272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4" name="Freeform 213"/>
              <p:cNvSpPr>
                <a:spLocks/>
              </p:cNvSpPr>
              <p:nvPr/>
            </p:nvSpPr>
            <p:spPr bwMode="auto">
              <a:xfrm>
                <a:off x="6927" y="12692"/>
                <a:ext cx="111" cy="84"/>
              </a:xfrm>
              <a:custGeom>
                <a:avLst/>
                <a:gdLst>
                  <a:gd name="T0" fmla="*/ 51 w 111"/>
                  <a:gd name="T1" fmla="*/ 0 h 84"/>
                  <a:gd name="T2" fmla="*/ 51 w 111"/>
                  <a:gd name="T3" fmla="*/ 0 h 84"/>
                  <a:gd name="T4" fmla="*/ 38 w 111"/>
                  <a:gd name="T5" fmla="*/ 3 h 84"/>
                  <a:gd name="T6" fmla="*/ 29 w 111"/>
                  <a:gd name="T7" fmla="*/ 7 h 84"/>
                  <a:gd name="T8" fmla="*/ 20 w 111"/>
                  <a:gd name="T9" fmla="*/ 12 h 84"/>
                  <a:gd name="T10" fmla="*/ 13 w 111"/>
                  <a:gd name="T11" fmla="*/ 18 h 84"/>
                  <a:gd name="T12" fmla="*/ 6 w 111"/>
                  <a:gd name="T13" fmla="*/ 25 h 84"/>
                  <a:gd name="T14" fmla="*/ 2 w 111"/>
                  <a:gd name="T15" fmla="*/ 34 h 84"/>
                  <a:gd name="T16" fmla="*/ 0 w 111"/>
                  <a:gd name="T17" fmla="*/ 41 h 84"/>
                  <a:gd name="T18" fmla="*/ 0 w 111"/>
                  <a:gd name="T19" fmla="*/ 50 h 84"/>
                  <a:gd name="T20" fmla="*/ 0 w 111"/>
                  <a:gd name="T21" fmla="*/ 50 h 84"/>
                  <a:gd name="T22" fmla="*/ 2 w 111"/>
                  <a:gd name="T23" fmla="*/ 59 h 84"/>
                  <a:gd name="T24" fmla="*/ 6 w 111"/>
                  <a:gd name="T25" fmla="*/ 66 h 84"/>
                  <a:gd name="T26" fmla="*/ 13 w 111"/>
                  <a:gd name="T27" fmla="*/ 72 h 84"/>
                  <a:gd name="T28" fmla="*/ 20 w 111"/>
                  <a:gd name="T29" fmla="*/ 77 h 84"/>
                  <a:gd name="T30" fmla="*/ 29 w 111"/>
                  <a:gd name="T31" fmla="*/ 81 h 84"/>
                  <a:gd name="T32" fmla="*/ 38 w 111"/>
                  <a:gd name="T33" fmla="*/ 84 h 84"/>
                  <a:gd name="T34" fmla="*/ 49 w 111"/>
                  <a:gd name="T35" fmla="*/ 84 h 84"/>
                  <a:gd name="T36" fmla="*/ 60 w 111"/>
                  <a:gd name="T37" fmla="*/ 84 h 84"/>
                  <a:gd name="T38" fmla="*/ 60 w 111"/>
                  <a:gd name="T39" fmla="*/ 84 h 84"/>
                  <a:gd name="T40" fmla="*/ 73 w 111"/>
                  <a:gd name="T41" fmla="*/ 81 h 84"/>
                  <a:gd name="T42" fmla="*/ 82 w 111"/>
                  <a:gd name="T43" fmla="*/ 77 h 84"/>
                  <a:gd name="T44" fmla="*/ 91 w 111"/>
                  <a:gd name="T45" fmla="*/ 72 h 84"/>
                  <a:gd name="T46" fmla="*/ 98 w 111"/>
                  <a:gd name="T47" fmla="*/ 64 h 84"/>
                  <a:gd name="T48" fmla="*/ 105 w 111"/>
                  <a:gd name="T49" fmla="*/ 57 h 84"/>
                  <a:gd name="T50" fmla="*/ 109 w 111"/>
                  <a:gd name="T51" fmla="*/ 50 h 84"/>
                  <a:gd name="T52" fmla="*/ 111 w 111"/>
                  <a:gd name="T53" fmla="*/ 43 h 84"/>
                  <a:gd name="T54" fmla="*/ 111 w 111"/>
                  <a:gd name="T55" fmla="*/ 34 h 84"/>
                  <a:gd name="T56" fmla="*/ 111 w 111"/>
                  <a:gd name="T57" fmla="*/ 34 h 84"/>
                  <a:gd name="T58" fmla="*/ 109 w 111"/>
                  <a:gd name="T59" fmla="*/ 25 h 84"/>
                  <a:gd name="T60" fmla="*/ 105 w 111"/>
                  <a:gd name="T61" fmla="*/ 18 h 84"/>
                  <a:gd name="T62" fmla="*/ 98 w 111"/>
                  <a:gd name="T63" fmla="*/ 12 h 84"/>
                  <a:gd name="T64" fmla="*/ 91 w 111"/>
                  <a:gd name="T65" fmla="*/ 7 h 84"/>
                  <a:gd name="T66" fmla="*/ 82 w 111"/>
                  <a:gd name="T67" fmla="*/ 3 h 84"/>
                  <a:gd name="T68" fmla="*/ 73 w 111"/>
                  <a:gd name="T69" fmla="*/ 0 h 84"/>
                  <a:gd name="T70" fmla="*/ 62 w 111"/>
                  <a:gd name="T71" fmla="*/ 0 h 84"/>
                  <a:gd name="T72" fmla="*/ 51 w 111"/>
                  <a:gd name="T73" fmla="*/ 0 h 84"/>
                  <a:gd name="T74" fmla="*/ 51 w 111"/>
                  <a:gd name="T75" fmla="*/ 0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11"/>
                  <a:gd name="T115" fmla="*/ 0 h 84"/>
                  <a:gd name="T116" fmla="*/ 111 w 111"/>
                  <a:gd name="T117" fmla="*/ 84 h 8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11" h="84">
                    <a:moveTo>
                      <a:pt x="51" y="0"/>
                    </a:moveTo>
                    <a:lnTo>
                      <a:pt x="51" y="0"/>
                    </a:lnTo>
                    <a:lnTo>
                      <a:pt x="38" y="3"/>
                    </a:lnTo>
                    <a:lnTo>
                      <a:pt x="29" y="7"/>
                    </a:lnTo>
                    <a:lnTo>
                      <a:pt x="20" y="12"/>
                    </a:lnTo>
                    <a:lnTo>
                      <a:pt x="13" y="18"/>
                    </a:lnTo>
                    <a:lnTo>
                      <a:pt x="6" y="25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6"/>
                    </a:lnTo>
                    <a:lnTo>
                      <a:pt x="13" y="72"/>
                    </a:lnTo>
                    <a:lnTo>
                      <a:pt x="20" y="77"/>
                    </a:lnTo>
                    <a:lnTo>
                      <a:pt x="29" y="81"/>
                    </a:lnTo>
                    <a:lnTo>
                      <a:pt x="38" y="84"/>
                    </a:lnTo>
                    <a:lnTo>
                      <a:pt x="49" y="84"/>
                    </a:lnTo>
                    <a:lnTo>
                      <a:pt x="60" y="84"/>
                    </a:lnTo>
                    <a:lnTo>
                      <a:pt x="73" y="81"/>
                    </a:lnTo>
                    <a:lnTo>
                      <a:pt x="82" y="77"/>
                    </a:lnTo>
                    <a:lnTo>
                      <a:pt x="91" y="72"/>
                    </a:lnTo>
                    <a:lnTo>
                      <a:pt x="98" y="64"/>
                    </a:lnTo>
                    <a:lnTo>
                      <a:pt x="105" y="57"/>
                    </a:lnTo>
                    <a:lnTo>
                      <a:pt x="109" y="50"/>
                    </a:lnTo>
                    <a:lnTo>
                      <a:pt x="111" y="43"/>
                    </a:lnTo>
                    <a:lnTo>
                      <a:pt x="111" y="34"/>
                    </a:lnTo>
                    <a:lnTo>
                      <a:pt x="109" y="25"/>
                    </a:lnTo>
                    <a:lnTo>
                      <a:pt x="105" y="18"/>
                    </a:lnTo>
                    <a:lnTo>
                      <a:pt x="98" y="12"/>
                    </a:lnTo>
                    <a:lnTo>
                      <a:pt x="91" y="7"/>
                    </a:lnTo>
                    <a:lnTo>
                      <a:pt x="82" y="3"/>
                    </a:lnTo>
                    <a:lnTo>
                      <a:pt x="73" y="0"/>
                    </a:lnTo>
                    <a:lnTo>
                      <a:pt x="62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5" name="Freeform 214"/>
              <p:cNvSpPr>
                <a:spLocks/>
              </p:cNvSpPr>
              <p:nvPr/>
            </p:nvSpPr>
            <p:spPr bwMode="auto">
              <a:xfrm>
                <a:off x="6935" y="12699"/>
                <a:ext cx="95" cy="68"/>
              </a:xfrm>
              <a:custGeom>
                <a:avLst/>
                <a:gdLst>
                  <a:gd name="T0" fmla="*/ 43 w 95"/>
                  <a:gd name="T1" fmla="*/ 2 h 68"/>
                  <a:gd name="T2" fmla="*/ 43 w 95"/>
                  <a:gd name="T3" fmla="*/ 2 h 68"/>
                  <a:gd name="T4" fmla="*/ 34 w 95"/>
                  <a:gd name="T5" fmla="*/ 3 h 68"/>
                  <a:gd name="T6" fmla="*/ 25 w 95"/>
                  <a:gd name="T7" fmla="*/ 7 h 68"/>
                  <a:gd name="T8" fmla="*/ 16 w 95"/>
                  <a:gd name="T9" fmla="*/ 11 h 68"/>
                  <a:gd name="T10" fmla="*/ 11 w 95"/>
                  <a:gd name="T11" fmla="*/ 16 h 68"/>
                  <a:gd name="T12" fmla="*/ 5 w 95"/>
                  <a:gd name="T13" fmla="*/ 21 h 68"/>
                  <a:gd name="T14" fmla="*/ 1 w 95"/>
                  <a:gd name="T15" fmla="*/ 29 h 68"/>
                  <a:gd name="T16" fmla="*/ 0 w 95"/>
                  <a:gd name="T17" fmla="*/ 34 h 68"/>
                  <a:gd name="T18" fmla="*/ 0 w 95"/>
                  <a:gd name="T19" fmla="*/ 41 h 68"/>
                  <a:gd name="T20" fmla="*/ 0 w 95"/>
                  <a:gd name="T21" fmla="*/ 41 h 68"/>
                  <a:gd name="T22" fmla="*/ 1 w 95"/>
                  <a:gd name="T23" fmla="*/ 48 h 68"/>
                  <a:gd name="T24" fmla="*/ 5 w 95"/>
                  <a:gd name="T25" fmla="*/ 54 h 68"/>
                  <a:gd name="T26" fmla="*/ 11 w 95"/>
                  <a:gd name="T27" fmla="*/ 59 h 68"/>
                  <a:gd name="T28" fmla="*/ 16 w 95"/>
                  <a:gd name="T29" fmla="*/ 63 h 68"/>
                  <a:gd name="T30" fmla="*/ 25 w 95"/>
                  <a:gd name="T31" fmla="*/ 66 h 68"/>
                  <a:gd name="T32" fmla="*/ 32 w 95"/>
                  <a:gd name="T33" fmla="*/ 68 h 68"/>
                  <a:gd name="T34" fmla="*/ 43 w 95"/>
                  <a:gd name="T35" fmla="*/ 68 h 68"/>
                  <a:gd name="T36" fmla="*/ 52 w 95"/>
                  <a:gd name="T37" fmla="*/ 68 h 68"/>
                  <a:gd name="T38" fmla="*/ 52 w 95"/>
                  <a:gd name="T39" fmla="*/ 68 h 68"/>
                  <a:gd name="T40" fmla="*/ 61 w 95"/>
                  <a:gd name="T41" fmla="*/ 66 h 68"/>
                  <a:gd name="T42" fmla="*/ 70 w 95"/>
                  <a:gd name="T43" fmla="*/ 63 h 68"/>
                  <a:gd name="T44" fmla="*/ 79 w 95"/>
                  <a:gd name="T45" fmla="*/ 59 h 68"/>
                  <a:gd name="T46" fmla="*/ 85 w 95"/>
                  <a:gd name="T47" fmla="*/ 54 h 68"/>
                  <a:gd name="T48" fmla="*/ 90 w 95"/>
                  <a:gd name="T49" fmla="*/ 48 h 68"/>
                  <a:gd name="T50" fmla="*/ 94 w 95"/>
                  <a:gd name="T51" fmla="*/ 41 h 68"/>
                  <a:gd name="T52" fmla="*/ 95 w 95"/>
                  <a:gd name="T53" fmla="*/ 34 h 68"/>
                  <a:gd name="T54" fmla="*/ 95 w 95"/>
                  <a:gd name="T55" fmla="*/ 29 h 68"/>
                  <a:gd name="T56" fmla="*/ 95 w 95"/>
                  <a:gd name="T57" fmla="*/ 29 h 68"/>
                  <a:gd name="T58" fmla="*/ 94 w 95"/>
                  <a:gd name="T59" fmla="*/ 21 h 68"/>
                  <a:gd name="T60" fmla="*/ 90 w 95"/>
                  <a:gd name="T61" fmla="*/ 16 h 68"/>
                  <a:gd name="T62" fmla="*/ 85 w 95"/>
                  <a:gd name="T63" fmla="*/ 11 h 68"/>
                  <a:gd name="T64" fmla="*/ 79 w 95"/>
                  <a:gd name="T65" fmla="*/ 7 h 68"/>
                  <a:gd name="T66" fmla="*/ 70 w 95"/>
                  <a:gd name="T67" fmla="*/ 3 h 68"/>
                  <a:gd name="T68" fmla="*/ 63 w 95"/>
                  <a:gd name="T69" fmla="*/ 2 h 68"/>
                  <a:gd name="T70" fmla="*/ 52 w 95"/>
                  <a:gd name="T71" fmla="*/ 0 h 68"/>
                  <a:gd name="T72" fmla="*/ 43 w 95"/>
                  <a:gd name="T73" fmla="*/ 2 h 68"/>
                  <a:gd name="T74" fmla="*/ 43 w 95"/>
                  <a:gd name="T75" fmla="*/ 2 h 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5"/>
                  <a:gd name="T115" fmla="*/ 0 h 68"/>
                  <a:gd name="T116" fmla="*/ 95 w 95"/>
                  <a:gd name="T117" fmla="*/ 68 h 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5" h="68">
                    <a:moveTo>
                      <a:pt x="43" y="2"/>
                    </a:moveTo>
                    <a:lnTo>
                      <a:pt x="43" y="2"/>
                    </a:lnTo>
                    <a:lnTo>
                      <a:pt x="34" y="3"/>
                    </a:lnTo>
                    <a:lnTo>
                      <a:pt x="25" y="7"/>
                    </a:lnTo>
                    <a:lnTo>
                      <a:pt x="16" y="11"/>
                    </a:lnTo>
                    <a:lnTo>
                      <a:pt x="11" y="16"/>
                    </a:lnTo>
                    <a:lnTo>
                      <a:pt x="5" y="21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8"/>
                    </a:lnTo>
                    <a:lnTo>
                      <a:pt x="5" y="54"/>
                    </a:lnTo>
                    <a:lnTo>
                      <a:pt x="11" y="59"/>
                    </a:lnTo>
                    <a:lnTo>
                      <a:pt x="16" y="63"/>
                    </a:lnTo>
                    <a:lnTo>
                      <a:pt x="25" y="66"/>
                    </a:lnTo>
                    <a:lnTo>
                      <a:pt x="32" y="68"/>
                    </a:lnTo>
                    <a:lnTo>
                      <a:pt x="43" y="68"/>
                    </a:lnTo>
                    <a:lnTo>
                      <a:pt x="52" y="68"/>
                    </a:lnTo>
                    <a:lnTo>
                      <a:pt x="61" y="66"/>
                    </a:lnTo>
                    <a:lnTo>
                      <a:pt x="70" y="63"/>
                    </a:lnTo>
                    <a:lnTo>
                      <a:pt x="79" y="59"/>
                    </a:lnTo>
                    <a:lnTo>
                      <a:pt x="85" y="54"/>
                    </a:lnTo>
                    <a:lnTo>
                      <a:pt x="90" y="48"/>
                    </a:lnTo>
                    <a:lnTo>
                      <a:pt x="94" y="41"/>
                    </a:lnTo>
                    <a:lnTo>
                      <a:pt x="95" y="34"/>
                    </a:lnTo>
                    <a:lnTo>
                      <a:pt x="95" y="29"/>
                    </a:lnTo>
                    <a:lnTo>
                      <a:pt x="94" y="21"/>
                    </a:lnTo>
                    <a:lnTo>
                      <a:pt x="90" y="16"/>
                    </a:lnTo>
                    <a:lnTo>
                      <a:pt x="85" y="11"/>
                    </a:lnTo>
                    <a:lnTo>
                      <a:pt x="79" y="7"/>
                    </a:lnTo>
                    <a:lnTo>
                      <a:pt x="70" y="3"/>
                    </a:lnTo>
                    <a:lnTo>
                      <a:pt x="63" y="2"/>
                    </a:lnTo>
                    <a:lnTo>
                      <a:pt x="52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6" name="Freeform 215"/>
              <p:cNvSpPr>
                <a:spLocks/>
              </p:cNvSpPr>
              <p:nvPr/>
            </p:nvSpPr>
            <p:spPr bwMode="auto">
              <a:xfrm>
                <a:off x="6960" y="12699"/>
                <a:ext cx="70" cy="68"/>
              </a:xfrm>
              <a:custGeom>
                <a:avLst/>
                <a:gdLst>
                  <a:gd name="T0" fmla="*/ 70 w 70"/>
                  <a:gd name="T1" fmla="*/ 29 h 68"/>
                  <a:gd name="T2" fmla="*/ 70 w 70"/>
                  <a:gd name="T3" fmla="*/ 29 h 68"/>
                  <a:gd name="T4" fmla="*/ 69 w 70"/>
                  <a:gd name="T5" fmla="*/ 21 h 68"/>
                  <a:gd name="T6" fmla="*/ 67 w 70"/>
                  <a:gd name="T7" fmla="*/ 16 h 68"/>
                  <a:gd name="T8" fmla="*/ 61 w 70"/>
                  <a:gd name="T9" fmla="*/ 11 h 68"/>
                  <a:gd name="T10" fmla="*/ 56 w 70"/>
                  <a:gd name="T11" fmla="*/ 7 h 68"/>
                  <a:gd name="T12" fmla="*/ 49 w 70"/>
                  <a:gd name="T13" fmla="*/ 3 h 68"/>
                  <a:gd name="T14" fmla="*/ 41 w 70"/>
                  <a:gd name="T15" fmla="*/ 2 h 68"/>
                  <a:gd name="T16" fmla="*/ 32 w 70"/>
                  <a:gd name="T17" fmla="*/ 0 h 68"/>
                  <a:gd name="T18" fmla="*/ 23 w 70"/>
                  <a:gd name="T19" fmla="*/ 0 h 68"/>
                  <a:gd name="T20" fmla="*/ 23 w 70"/>
                  <a:gd name="T21" fmla="*/ 0 h 68"/>
                  <a:gd name="T22" fmla="*/ 34 w 70"/>
                  <a:gd name="T23" fmla="*/ 5 h 68"/>
                  <a:gd name="T24" fmla="*/ 41 w 70"/>
                  <a:gd name="T25" fmla="*/ 11 h 68"/>
                  <a:gd name="T26" fmla="*/ 47 w 70"/>
                  <a:gd name="T27" fmla="*/ 18 h 68"/>
                  <a:gd name="T28" fmla="*/ 49 w 70"/>
                  <a:gd name="T29" fmla="*/ 25 h 68"/>
                  <a:gd name="T30" fmla="*/ 49 w 70"/>
                  <a:gd name="T31" fmla="*/ 25 h 68"/>
                  <a:gd name="T32" fmla="*/ 49 w 70"/>
                  <a:gd name="T33" fmla="*/ 32 h 68"/>
                  <a:gd name="T34" fmla="*/ 47 w 70"/>
                  <a:gd name="T35" fmla="*/ 39 h 68"/>
                  <a:gd name="T36" fmla="*/ 43 w 70"/>
                  <a:gd name="T37" fmla="*/ 45 h 68"/>
                  <a:gd name="T38" fmla="*/ 38 w 70"/>
                  <a:gd name="T39" fmla="*/ 52 h 68"/>
                  <a:gd name="T40" fmla="*/ 32 w 70"/>
                  <a:gd name="T41" fmla="*/ 56 h 68"/>
                  <a:gd name="T42" fmla="*/ 23 w 70"/>
                  <a:gd name="T43" fmla="*/ 61 h 68"/>
                  <a:gd name="T44" fmla="*/ 14 w 70"/>
                  <a:gd name="T45" fmla="*/ 65 h 68"/>
                  <a:gd name="T46" fmla="*/ 5 w 70"/>
                  <a:gd name="T47" fmla="*/ 66 h 68"/>
                  <a:gd name="T48" fmla="*/ 5 w 70"/>
                  <a:gd name="T49" fmla="*/ 66 h 68"/>
                  <a:gd name="T50" fmla="*/ 0 w 70"/>
                  <a:gd name="T51" fmla="*/ 66 h 68"/>
                  <a:gd name="T52" fmla="*/ 0 w 70"/>
                  <a:gd name="T53" fmla="*/ 66 h 68"/>
                  <a:gd name="T54" fmla="*/ 13 w 70"/>
                  <a:gd name="T55" fmla="*/ 68 h 68"/>
                  <a:gd name="T56" fmla="*/ 27 w 70"/>
                  <a:gd name="T57" fmla="*/ 68 h 68"/>
                  <a:gd name="T58" fmla="*/ 27 w 70"/>
                  <a:gd name="T59" fmla="*/ 68 h 68"/>
                  <a:gd name="T60" fmla="*/ 36 w 70"/>
                  <a:gd name="T61" fmla="*/ 66 h 68"/>
                  <a:gd name="T62" fmla="*/ 45 w 70"/>
                  <a:gd name="T63" fmla="*/ 63 h 68"/>
                  <a:gd name="T64" fmla="*/ 54 w 70"/>
                  <a:gd name="T65" fmla="*/ 59 h 68"/>
                  <a:gd name="T66" fmla="*/ 60 w 70"/>
                  <a:gd name="T67" fmla="*/ 54 h 68"/>
                  <a:gd name="T68" fmla="*/ 65 w 70"/>
                  <a:gd name="T69" fmla="*/ 48 h 68"/>
                  <a:gd name="T70" fmla="*/ 69 w 70"/>
                  <a:gd name="T71" fmla="*/ 41 h 68"/>
                  <a:gd name="T72" fmla="*/ 70 w 70"/>
                  <a:gd name="T73" fmla="*/ 34 h 68"/>
                  <a:gd name="T74" fmla="*/ 70 w 70"/>
                  <a:gd name="T75" fmla="*/ 29 h 68"/>
                  <a:gd name="T76" fmla="*/ 70 w 70"/>
                  <a:gd name="T77" fmla="*/ 29 h 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0"/>
                  <a:gd name="T118" fmla="*/ 0 h 68"/>
                  <a:gd name="T119" fmla="*/ 70 w 70"/>
                  <a:gd name="T120" fmla="*/ 68 h 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0" h="68">
                    <a:moveTo>
                      <a:pt x="70" y="29"/>
                    </a:moveTo>
                    <a:lnTo>
                      <a:pt x="70" y="29"/>
                    </a:lnTo>
                    <a:lnTo>
                      <a:pt x="69" y="21"/>
                    </a:lnTo>
                    <a:lnTo>
                      <a:pt x="67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49" y="3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34" y="5"/>
                    </a:lnTo>
                    <a:lnTo>
                      <a:pt x="41" y="11"/>
                    </a:lnTo>
                    <a:lnTo>
                      <a:pt x="47" y="18"/>
                    </a:lnTo>
                    <a:lnTo>
                      <a:pt x="49" y="25"/>
                    </a:lnTo>
                    <a:lnTo>
                      <a:pt x="49" y="32"/>
                    </a:lnTo>
                    <a:lnTo>
                      <a:pt x="47" y="39"/>
                    </a:lnTo>
                    <a:lnTo>
                      <a:pt x="43" y="45"/>
                    </a:lnTo>
                    <a:lnTo>
                      <a:pt x="38" y="52"/>
                    </a:lnTo>
                    <a:lnTo>
                      <a:pt x="32" y="56"/>
                    </a:lnTo>
                    <a:lnTo>
                      <a:pt x="23" y="61"/>
                    </a:lnTo>
                    <a:lnTo>
                      <a:pt x="14" y="65"/>
                    </a:lnTo>
                    <a:lnTo>
                      <a:pt x="5" y="66"/>
                    </a:lnTo>
                    <a:lnTo>
                      <a:pt x="0" y="66"/>
                    </a:lnTo>
                    <a:lnTo>
                      <a:pt x="13" y="68"/>
                    </a:lnTo>
                    <a:lnTo>
                      <a:pt x="27" y="68"/>
                    </a:lnTo>
                    <a:lnTo>
                      <a:pt x="36" y="66"/>
                    </a:lnTo>
                    <a:lnTo>
                      <a:pt x="45" y="63"/>
                    </a:lnTo>
                    <a:lnTo>
                      <a:pt x="54" y="59"/>
                    </a:lnTo>
                    <a:lnTo>
                      <a:pt x="60" y="54"/>
                    </a:lnTo>
                    <a:lnTo>
                      <a:pt x="65" y="48"/>
                    </a:lnTo>
                    <a:lnTo>
                      <a:pt x="69" y="41"/>
                    </a:lnTo>
                    <a:lnTo>
                      <a:pt x="70" y="34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7" name="Freeform 216"/>
              <p:cNvSpPr>
                <a:spLocks/>
              </p:cNvSpPr>
              <p:nvPr/>
            </p:nvSpPr>
            <p:spPr bwMode="auto">
              <a:xfrm>
                <a:off x="6866" y="12486"/>
                <a:ext cx="235" cy="254"/>
              </a:xfrm>
              <a:custGeom>
                <a:avLst/>
                <a:gdLst>
                  <a:gd name="T0" fmla="*/ 36 w 235"/>
                  <a:gd name="T1" fmla="*/ 85 h 254"/>
                  <a:gd name="T2" fmla="*/ 27 w 235"/>
                  <a:gd name="T3" fmla="*/ 69 h 254"/>
                  <a:gd name="T4" fmla="*/ 11 w 235"/>
                  <a:gd name="T5" fmla="*/ 56 h 254"/>
                  <a:gd name="T6" fmla="*/ 0 w 235"/>
                  <a:gd name="T7" fmla="*/ 43 h 254"/>
                  <a:gd name="T8" fmla="*/ 0 w 235"/>
                  <a:gd name="T9" fmla="*/ 36 h 254"/>
                  <a:gd name="T10" fmla="*/ 6 w 235"/>
                  <a:gd name="T11" fmla="*/ 29 h 254"/>
                  <a:gd name="T12" fmla="*/ 16 w 235"/>
                  <a:gd name="T13" fmla="*/ 23 h 254"/>
                  <a:gd name="T14" fmla="*/ 38 w 235"/>
                  <a:gd name="T15" fmla="*/ 27 h 254"/>
                  <a:gd name="T16" fmla="*/ 52 w 235"/>
                  <a:gd name="T17" fmla="*/ 41 h 254"/>
                  <a:gd name="T18" fmla="*/ 63 w 235"/>
                  <a:gd name="T19" fmla="*/ 61 h 254"/>
                  <a:gd name="T20" fmla="*/ 67 w 235"/>
                  <a:gd name="T21" fmla="*/ 72 h 254"/>
                  <a:gd name="T22" fmla="*/ 72 w 235"/>
                  <a:gd name="T23" fmla="*/ 79 h 254"/>
                  <a:gd name="T24" fmla="*/ 85 w 235"/>
                  <a:gd name="T25" fmla="*/ 79 h 254"/>
                  <a:gd name="T26" fmla="*/ 121 w 235"/>
                  <a:gd name="T27" fmla="*/ 67 h 254"/>
                  <a:gd name="T28" fmla="*/ 155 w 235"/>
                  <a:gd name="T29" fmla="*/ 45 h 254"/>
                  <a:gd name="T30" fmla="*/ 177 w 235"/>
                  <a:gd name="T31" fmla="*/ 29 h 254"/>
                  <a:gd name="T32" fmla="*/ 186 w 235"/>
                  <a:gd name="T33" fmla="*/ 16 h 254"/>
                  <a:gd name="T34" fmla="*/ 200 w 235"/>
                  <a:gd name="T35" fmla="*/ 4 h 254"/>
                  <a:gd name="T36" fmla="*/ 213 w 235"/>
                  <a:gd name="T37" fmla="*/ 0 h 254"/>
                  <a:gd name="T38" fmla="*/ 222 w 235"/>
                  <a:gd name="T39" fmla="*/ 2 h 254"/>
                  <a:gd name="T40" fmla="*/ 233 w 235"/>
                  <a:gd name="T41" fmla="*/ 7 h 254"/>
                  <a:gd name="T42" fmla="*/ 235 w 235"/>
                  <a:gd name="T43" fmla="*/ 18 h 254"/>
                  <a:gd name="T44" fmla="*/ 222 w 235"/>
                  <a:gd name="T45" fmla="*/ 41 h 254"/>
                  <a:gd name="T46" fmla="*/ 213 w 235"/>
                  <a:gd name="T47" fmla="*/ 54 h 254"/>
                  <a:gd name="T48" fmla="*/ 200 w 235"/>
                  <a:gd name="T49" fmla="*/ 72 h 254"/>
                  <a:gd name="T50" fmla="*/ 195 w 235"/>
                  <a:gd name="T51" fmla="*/ 78 h 254"/>
                  <a:gd name="T52" fmla="*/ 200 w 235"/>
                  <a:gd name="T53" fmla="*/ 90 h 254"/>
                  <a:gd name="T54" fmla="*/ 199 w 235"/>
                  <a:gd name="T55" fmla="*/ 105 h 254"/>
                  <a:gd name="T56" fmla="*/ 202 w 235"/>
                  <a:gd name="T57" fmla="*/ 112 h 254"/>
                  <a:gd name="T58" fmla="*/ 206 w 235"/>
                  <a:gd name="T59" fmla="*/ 130 h 254"/>
                  <a:gd name="T60" fmla="*/ 204 w 235"/>
                  <a:gd name="T61" fmla="*/ 139 h 254"/>
                  <a:gd name="T62" fmla="*/ 208 w 235"/>
                  <a:gd name="T63" fmla="*/ 155 h 254"/>
                  <a:gd name="T64" fmla="*/ 206 w 235"/>
                  <a:gd name="T65" fmla="*/ 168 h 254"/>
                  <a:gd name="T66" fmla="*/ 191 w 235"/>
                  <a:gd name="T67" fmla="*/ 191 h 254"/>
                  <a:gd name="T68" fmla="*/ 164 w 235"/>
                  <a:gd name="T69" fmla="*/ 225 h 254"/>
                  <a:gd name="T70" fmla="*/ 159 w 235"/>
                  <a:gd name="T71" fmla="*/ 238 h 254"/>
                  <a:gd name="T72" fmla="*/ 155 w 235"/>
                  <a:gd name="T73" fmla="*/ 247 h 254"/>
                  <a:gd name="T74" fmla="*/ 145 w 235"/>
                  <a:gd name="T75" fmla="*/ 251 h 254"/>
                  <a:gd name="T76" fmla="*/ 116 w 235"/>
                  <a:gd name="T77" fmla="*/ 254 h 254"/>
                  <a:gd name="T78" fmla="*/ 89 w 235"/>
                  <a:gd name="T79" fmla="*/ 249 h 254"/>
                  <a:gd name="T80" fmla="*/ 78 w 235"/>
                  <a:gd name="T81" fmla="*/ 242 h 254"/>
                  <a:gd name="T82" fmla="*/ 78 w 235"/>
                  <a:gd name="T83" fmla="*/ 238 h 254"/>
                  <a:gd name="T84" fmla="*/ 65 w 235"/>
                  <a:gd name="T85" fmla="*/ 213 h 254"/>
                  <a:gd name="T86" fmla="*/ 51 w 235"/>
                  <a:gd name="T87" fmla="*/ 186 h 254"/>
                  <a:gd name="T88" fmla="*/ 45 w 235"/>
                  <a:gd name="T89" fmla="*/ 166 h 254"/>
                  <a:gd name="T90" fmla="*/ 42 w 235"/>
                  <a:gd name="T91" fmla="*/ 121 h 254"/>
                  <a:gd name="T92" fmla="*/ 40 w 235"/>
                  <a:gd name="T93" fmla="*/ 99 h 254"/>
                  <a:gd name="T94" fmla="*/ 36 w 235"/>
                  <a:gd name="T95" fmla="*/ 85 h 2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5"/>
                  <a:gd name="T145" fmla="*/ 0 h 254"/>
                  <a:gd name="T146" fmla="*/ 235 w 235"/>
                  <a:gd name="T147" fmla="*/ 254 h 2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5" h="254">
                    <a:moveTo>
                      <a:pt x="36" y="85"/>
                    </a:moveTo>
                    <a:lnTo>
                      <a:pt x="36" y="85"/>
                    </a:lnTo>
                    <a:lnTo>
                      <a:pt x="33" y="76"/>
                    </a:lnTo>
                    <a:lnTo>
                      <a:pt x="27" y="69"/>
                    </a:lnTo>
                    <a:lnTo>
                      <a:pt x="11" y="56"/>
                    </a:lnTo>
                    <a:lnTo>
                      <a:pt x="6" y="49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6" y="29"/>
                    </a:lnTo>
                    <a:lnTo>
                      <a:pt x="16" y="23"/>
                    </a:lnTo>
                    <a:lnTo>
                      <a:pt x="27" y="23"/>
                    </a:lnTo>
                    <a:lnTo>
                      <a:pt x="38" y="27"/>
                    </a:lnTo>
                    <a:lnTo>
                      <a:pt x="45" y="32"/>
                    </a:lnTo>
                    <a:lnTo>
                      <a:pt x="52" y="41"/>
                    </a:lnTo>
                    <a:lnTo>
                      <a:pt x="58" y="51"/>
                    </a:lnTo>
                    <a:lnTo>
                      <a:pt x="63" y="61"/>
                    </a:lnTo>
                    <a:lnTo>
                      <a:pt x="67" y="72"/>
                    </a:lnTo>
                    <a:lnTo>
                      <a:pt x="69" y="76"/>
                    </a:lnTo>
                    <a:lnTo>
                      <a:pt x="72" y="79"/>
                    </a:lnTo>
                    <a:lnTo>
                      <a:pt x="80" y="81"/>
                    </a:lnTo>
                    <a:lnTo>
                      <a:pt x="85" y="79"/>
                    </a:lnTo>
                    <a:lnTo>
                      <a:pt x="101" y="76"/>
                    </a:lnTo>
                    <a:lnTo>
                      <a:pt x="121" y="67"/>
                    </a:lnTo>
                    <a:lnTo>
                      <a:pt x="139" y="56"/>
                    </a:lnTo>
                    <a:lnTo>
                      <a:pt x="155" y="45"/>
                    </a:lnTo>
                    <a:lnTo>
                      <a:pt x="168" y="36"/>
                    </a:lnTo>
                    <a:lnTo>
                      <a:pt x="177" y="29"/>
                    </a:lnTo>
                    <a:lnTo>
                      <a:pt x="186" y="16"/>
                    </a:lnTo>
                    <a:lnTo>
                      <a:pt x="195" y="7"/>
                    </a:lnTo>
                    <a:lnTo>
                      <a:pt x="200" y="4"/>
                    </a:lnTo>
                    <a:lnTo>
                      <a:pt x="208" y="2"/>
                    </a:lnTo>
                    <a:lnTo>
                      <a:pt x="213" y="0"/>
                    </a:lnTo>
                    <a:lnTo>
                      <a:pt x="222" y="2"/>
                    </a:lnTo>
                    <a:lnTo>
                      <a:pt x="231" y="5"/>
                    </a:lnTo>
                    <a:lnTo>
                      <a:pt x="233" y="7"/>
                    </a:lnTo>
                    <a:lnTo>
                      <a:pt x="235" y="11"/>
                    </a:lnTo>
                    <a:lnTo>
                      <a:pt x="235" y="18"/>
                    </a:lnTo>
                    <a:lnTo>
                      <a:pt x="233" y="25"/>
                    </a:lnTo>
                    <a:lnTo>
                      <a:pt x="222" y="41"/>
                    </a:lnTo>
                    <a:lnTo>
                      <a:pt x="213" y="54"/>
                    </a:lnTo>
                    <a:lnTo>
                      <a:pt x="206" y="67"/>
                    </a:lnTo>
                    <a:lnTo>
                      <a:pt x="200" y="72"/>
                    </a:lnTo>
                    <a:lnTo>
                      <a:pt x="195" y="78"/>
                    </a:lnTo>
                    <a:lnTo>
                      <a:pt x="199" y="83"/>
                    </a:lnTo>
                    <a:lnTo>
                      <a:pt x="200" y="90"/>
                    </a:lnTo>
                    <a:lnTo>
                      <a:pt x="200" y="97"/>
                    </a:lnTo>
                    <a:lnTo>
                      <a:pt x="199" y="105"/>
                    </a:lnTo>
                    <a:lnTo>
                      <a:pt x="202" y="112"/>
                    </a:lnTo>
                    <a:lnTo>
                      <a:pt x="204" y="121"/>
                    </a:lnTo>
                    <a:lnTo>
                      <a:pt x="206" y="130"/>
                    </a:lnTo>
                    <a:lnTo>
                      <a:pt x="204" y="139"/>
                    </a:lnTo>
                    <a:lnTo>
                      <a:pt x="206" y="148"/>
                    </a:lnTo>
                    <a:lnTo>
                      <a:pt x="208" y="155"/>
                    </a:lnTo>
                    <a:lnTo>
                      <a:pt x="208" y="160"/>
                    </a:lnTo>
                    <a:lnTo>
                      <a:pt x="206" y="168"/>
                    </a:lnTo>
                    <a:lnTo>
                      <a:pt x="200" y="180"/>
                    </a:lnTo>
                    <a:lnTo>
                      <a:pt x="191" y="191"/>
                    </a:lnTo>
                    <a:lnTo>
                      <a:pt x="173" y="213"/>
                    </a:lnTo>
                    <a:lnTo>
                      <a:pt x="164" y="225"/>
                    </a:lnTo>
                    <a:lnTo>
                      <a:pt x="159" y="238"/>
                    </a:lnTo>
                    <a:lnTo>
                      <a:pt x="157" y="243"/>
                    </a:lnTo>
                    <a:lnTo>
                      <a:pt x="155" y="247"/>
                    </a:lnTo>
                    <a:lnTo>
                      <a:pt x="150" y="249"/>
                    </a:lnTo>
                    <a:lnTo>
                      <a:pt x="145" y="251"/>
                    </a:lnTo>
                    <a:lnTo>
                      <a:pt x="130" y="254"/>
                    </a:lnTo>
                    <a:lnTo>
                      <a:pt x="116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80" y="245"/>
                    </a:lnTo>
                    <a:lnTo>
                      <a:pt x="78" y="242"/>
                    </a:lnTo>
                    <a:lnTo>
                      <a:pt x="78" y="238"/>
                    </a:lnTo>
                    <a:lnTo>
                      <a:pt x="72" y="225"/>
                    </a:lnTo>
                    <a:lnTo>
                      <a:pt x="65" y="213"/>
                    </a:lnTo>
                    <a:lnTo>
                      <a:pt x="51" y="186"/>
                    </a:lnTo>
                    <a:lnTo>
                      <a:pt x="47" y="177"/>
                    </a:lnTo>
                    <a:lnTo>
                      <a:pt x="45" y="166"/>
                    </a:lnTo>
                    <a:lnTo>
                      <a:pt x="43" y="142"/>
                    </a:lnTo>
                    <a:lnTo>
                      <a:pt x="42" y="121"/>
                    </a:lnTo>
                    <a:lnTo>
                      <a:pt x="40" y="99"/>
                    </a:lnTo>
                    <a:lnTo>
                      <a:pt x="36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8" name="Freeform 217"/>
              <p:cNvSpPr>
                <a:spLocks noEditPoints="1"/>
              </p:cNvSpPr>
              <p:nvPr/>
            </p:nvSpPr>
            <p:spPr bwMode="auto">
              <a:xfrm>
                <a:off x="6862" y="12482"/>
                <a:ext cx="242" cy="262"/>
              </a:xfrm>
              <a:custGeom>
                <a:avLst/>
                <a:gdLst>
                  <a:gd name="T0" fmla="*/ 177 w 242"/>
                  <a:gd name="T1" fmla="*/ 29 h 262"/>
                  <a:gd name="T2" fmla="*/ 103 w 242"/>
                  <a:gd name="T3" fmla="*/ 76 h 262"/>
                  <a:gd name="T4" fmla="*/ 76 w 242"/>
                  <a:gd name="T5" fmla="*/ 78 h 262"/>
                  <a:gd name="T6" fmla="*/ 64 w 242"/>
                  <a:gd name="T7" fmla="*/ 49 h 262"/>
                  <a:gd name="T8" fmla="*/ 40 w 242"/>
                  <a:gd name="T9" fmla="*/ 26 h 262"/>
                  <a:gd name="T10" fmla="*/ 15 w 242"/>
                  <a:gd name="T11" fmla="*/ 26 h 262"/>
                  <a:gd name="T12" fmla="*/ 0 w 242"/>
                  <a:gd name="T13" fmla="*/ 42 h 262"/>
                  <a:gd name="T14" fmla="*/ 0 w 242"/>
                  <a:gd name="T15" fmla="*/ 47 h 262"/>
                  <a:gd name="T16" fmla="*/ 19 w 242"/>
                  <a:gd name="T17" fmla="*/ 67 h 262"/>
                  <a:gd name="T18" fmla="*/ 37 w 242"/>
                  <a:gd name="T19" fmla="*/ 91 h 262"/>
                  <a:gd name="T20" fmla="*/ 42 w 242"/>
                  <a:gd name="T21" fmla="*/ 136 h 262"/>
                  <a:gd name="T22" fmla="*/ 51 w 242"/>
                  <a:gd name="T23" fmla="*/ 192 h 262"/>
                  <a:gd name="T24" fmla="*/ 73 w 242"/>
                  <a:gd name="T25" fmla="*/ 229 h 262"/>
                  <a:gd name="T26" fmla="*/ 78 w 242"/>
                  <a:gd name="T27" fmla="*/ 244 h 262"/>
                  <a:gd name="T28" fmla="*/ 87 w 242"/>
                  <a:gd name="T29" fmla="*/ 255 h 262"/>
                  <a:gd name="T30" fmla="*/ 141 w 242"/>
                  <a:gd name="T31" fmla="*/ 260 h 262"/>
                  <a:gd name="T32" fmla="*/ 163 w 242"/>
                  <a:gd name="T33" fmla="*/ 251 h 262"/>
                  <a:gd name="T34" fmla="*/ 170 w 242"/>
                  <a:gd name="T35" fmla="*/ 233 h 262"/>
                  <a:gd name="T36" fmla="*/ 199 w 242"/>
                  <a:gd name="T37" fmla="*/ 197 h 262"/>
                  <a:gd name="T38" fmla="*/ 215 w 242"/>
                  <a:gd name="T39" fmla="*/ 161 h 262"/>
                  <a:gd name="T40" fmla="*/ 212 w 242"/>
                  <a:gd name="T41" fmla="*/ 143 h 262"/>
                  <a:gd name="T42" fmla="*/ 210 w 242"/>
                  <a:gd name="T43" fmla="*/ 112 h 262"/>
                  <a:gd name="T44" fmla="*/ 208 w 242"/>
                  <a:gd name="T45" fmla="*/ 98 h 262"/>
                  <a:gd name="T46" fmla="*/ 203 w 242"/>
                  <a:gd name="T47" fmla="*/ 82 h 262"/>
                  <a:gd name="T48" fmla="*/ 226 w 242"/>
                  <a:gd name="T49" fmla="*/ 53 h 262"/>
                  <a:gd name="T50" fmla="*/ 242 w 242"/>
                  <a:gd name="T51" fmla="*/ 18 h 262"/>
                  <a:gd name="T52" fmla="*/ 241 w 242"/>
                  <a:gd name="T53" fmla="*/ 9 h 262"/>
                  <a:gd name="T54" fmla="*/ 226 w 242"/>
                  <a:gd name="T55" fmla="*/ 2 h 262"/>
                  <a:gd name="T56" fmla="*/ 201 w 242"/>
                  <a:gd name="T57" fmla="*/ 6 h 262"/>
                  <a:gd name="T58" fmla="*/ 87 w 242"/>
                  <a:gd name="T59" fmla="*/ 246 h 262"/>
                  <a:gd name="T60" fmla="*/ 85 w 242"/>
                  <a:gd name="T61" fmla="*/ 242 h 262"/>
                  <a:gd name="T62" fmla="*/ 71 w 242"/>
                  <a:gd name="T63" fmla="*/ 211 h 262"/>
                  <a:gd name="T64" fmla="*/ 55 w 242"/>
                  <a:gd name="T65" fmla="*/ 177 h 262"/>
                  <a:gd name="T66" fmla="*/ 49 w 242"/>
                  <a:gd name="T67" fmla="*/ 119 h 262"/>
                  <a:gd name="T68" fmla="*/ 44 w 242"/>
                  <a:gd name="T69" fmla="*/ 89 h 262"/>
                  <a:gd name="T70" fmla="*/ 29 w 242"/>
                  <a:gd name="T71" fmla="*/ 65 h 262"/>
                  <a:gd name="T72" fmla="*/ 17 w 242"/>
                  <a:gd name="T73" fmla="*/ 56 h 262"/>
                  <a:gd name="T74" fmla="*/ 8 w 242"/>
                  <a:gd name="T75" fmla="*/ 42 h 262"/>
                  <a:gd name="T76" fmla="*/ 19 w 242"/>
                  <a:gd name="T77" fmla="*/ 33 h 262"/>
                  <a:gd name="T78" fmla="*/ 37 w 242"/>
                  <a:gd name="T79" fmla="*/ 33 h 262"/>
                  <a:gd name="T80" fmla="*/ 67 w 242"/>
                  <a:gd name="T81" fmla="*/ 78 h 262"/>
                  <a:gd name="T82" fmla="*/ 74 w 242"/>
                  <a:gd name="T83" fmla="*/ 87 h 262"/>
                  <a:gd name="T84" fmla="*/ 91 w 242"/>
                  <a:gd name="T85" fmla="*/ 87 h 262"/>
                  <a:gd name="T86" fmla="*/ 167 w 242"/>
                  <a:gd name="T87" fmla="*/ 49 h 262"/>
                  <a:gd name="T88" fmla="*/ 195 w 242"/>
                  <a:gd name="T89" fmla="*/ 18 h 262"/>
                  <a:gd name="T90" fmla="*/ 219 w 242"/>
                  <a:gd name="T91" fmla="*/ 8 h 262"/>
                  <a:gd name="T92" fmla="*/ 235 w 242"/>
                  <a:gd name="T93" fmla="*/ 17 h 262"/>
                  <a:gd name="T94" fmla="*/ 232 w 242"/>
                  <a:gd name="T95" fmla="*/ 33 h 262"/>
                  <a:gd name="T96" fmla="*/ 212 w 242"/>
                  <a:gd name="T97" fmla="*/ 60 h 262"/>
                  <a:gd name="T98" fmla="*/ 197 w 242"/>
                  <a:gd name="T99" fmla="*/ 78 h 262"/>
                  <a:gd name="T100" fmla="*/ 199 w 242"/>
                  <a:gd name="T101" fmla="*/ 89 h 262"/>
                  <a:gd name="T102" fmla="*/ 197 w 242"/>
                  <a:gd name="T103" fmla="*/ 109 h 262"/>
                  <a:gd name="T104" fmla="*/ 206 w 242"/>
                  <a:gd name="T105" fmla="*/ 125 h 262"/>
                  <a:gd name="T106" fmla="*/ 204 w 242"/>
                  <a:gd name="T107" fmla="*/ 145 h 262"/>
                  <a:gd name="T108" fmla="*/ 208 w 242"/>
                  <a:gd name="T109" fmla="*/ 168 h 262"/>
                  <a:gd name="T110" fmla="*/ 185 w 242"/>
                  <a:gd name="T111" fmla="*/ 202 h 262"/>
                  <a:gd name="T112" fmla="*/ 161 w 242"/>
                  <a:gd name="T113" fmla="*/ 242 h 262"/>
                  <a:gd name="T114" fmla="*/ 147 w 242"/>
                  <a:gd name="T115" fmla="*/ 253 h 262"/>
                  <a:gd name="T116" fmla="*/ 91 w 242"/>
                  <a:gd name="T117" fmla="*/ 249 h 26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2"/>
                  <a:gd name="T178" fmla="*/ 0 h 262"/>
                  <a:gd name="T179" fmla="*/ 242 w 242"/>
                  <a:gd name="T180" fmla="*/ 262 h 26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2" h="262">
                    <a:moveTo>
                      <a:pt x="183" y="24"/>
                    </a:moveTo>
                    <a:lnTo>
                      <a:pt x="183" y="24"/>
                    </a:lnTo>
                    <a:lnTo>
                      <a:pt x="177" y="29"/>
                    </a:lnTo>
                    <a:lnTo>
                      <a:pt x="161" y="44"/>
                    </a:lnTo>
                    <a:lnTo>
                      <a:pt x="134" y="62"/>
                    </a:lnTo>
                    <a:lnTo>
                      <a:pt x="118" y="71"/>
                    </a:lnTo>
                    <a:lnTo>
                      <a:pt x="103" y="76"/>
                    </a:lnTo>
                    <a:lnTo>
                      <a:pt x="91" y="80"/>
                    </a:lnTo>
                    <a:lnTo>
                      <a:pt x="80" y="80"/>
                    </a:lnTo>
                    <a:lnTo>
                      <a:pt x="76" y="78"/>
                    </a:lnTo>
                    <a:lnTo>
                      <a:pt x="73" y="74"/>
                    </a:lnTo>
                    <a:lnTo>
                      <a:pt x="69" y="64"/>
                    </a:lnTo>
                    <a:lnTo>
                      <a:pt x="64" y="49"/>
                    </a:lnTo>
                    <a:lnTo>
                      <a:pt x="58" y="42"/>
                    </a:lnTo>
                    <a:lnTo>
                      <a:pt x="53" y="36"/>
                    </a:lnTo>
                    <a:lnTo>
                      <a:pt x="47" y="31"/>
                    </a:lnTo>
                    <a:lnTo>
                      <a:pt x="40" y="26"/>
                    </a:lnTo>
                    <a:lnTo>
                      <a:pt x="33" y="24"/>
                    </a:lnTo>
                    <a:lnTo>
                      <a:pt x="24" y="24"/>
                    </a:lnTo>
                    <a:lnTo>
                      <a:pt x="15" y="26"/>
                    </a:lnTo>
                    <a:lnTo>
                      <a:pt x="6" y="31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4" y="53"/>
                    </a:lnTo>
                    <a:lnTo>
                      <a:pt x="13" y="62"/>
                    </a:lnTo>
                    <a:lnTo>
                      <a:pt x="19" y="67"/>
                    </a:lnTo>
                    <a:lnTo>
                      <a:pt x="29" y="76"/>
                    </a:lnTo>
                    <a:lnTo>
                      <a:pt x="35" y="82"/>
                    </a:lnTo>
                    <a:lnTo>
                      <a:pt x="37" y="91"/>
                    </a:lnTo>
                    <a:lnTo>
                      <a:pt x="40" y="103"/>
                    </a:lnTo>
                    <a:lnTo>
                      <a:pt x="42" y="119"/>
                    </a:lnTo>
                    <a:lnTo>
                      <a:pt x="42" y="136"/>
                    </a:lnTo>
                    <a:lnTo>
                      <a:pt x="44" y="164"/>
                    </a:lnTo>
                    <a:lnTo>
                      <a:pt x="47" y="179"/>
                    </a:lnTo>
                    <a:lnTo>
                      <a:pt x="51" y="192"/>
                    </a:lnTo>
                    <a:lnTo>
                      <a:pt x="64" y="215"/>
                    </a:lnTo>
                    <a:lnTo>
                      <a:pt x="73" y="229"/>
                    </a:lnTo>
                    <a:lnTo>
                      <a:pt x="78" y="242"/>
                    </a:lnTo>
                    <a:lnTo>
                      <a:pt x="78" y="244"/>
                    </a:lnTo>
                    <a:lnTo>
                      <a:pt x="80" y="247"/>
                    </a:lnTo>
                    <a:lnTo>
                      <a:pt x="82" y="251"/>
                    </a:lnTo>
                    <a:lnTo>
                      <a:pt x="87" y="255"/>
                    </a:lnTo>
                    <a:lnTo>
                      <a:pt x="94" y="258"/>
                    </a:lnTo>
                    <a:lnTo>
                      <a:pt x="112" y="262"/>
                    </a:lnTo>
                    <a:lnTo>
                      <a:pt x="132" y="262"/>
                    </a:lnTo>
                    <a:lnTo>
                      <a:pt x="141" y="260"/>
                    </a:lnTo>
                    <a:lnTo>
                      <a:pt x="149" y="258"/>
                    </a:lnTo>
                    <a:lnTo>
                      <a:pt x="158" y="255"/>
                    </a:lnTo>
                    <a:lnTo>
                      <a:pt x="163" y="251"/>
                    </a:lnTo>
                    <a:lnTo>
                      <a:pt x="167" y="247"/>
                    </a:lnTo>
                    <a:lnTo>
                      <a:pt x="167" y="244"/>
                    </a:lnTo>
                    <a:lnTo>
                      <a:pt x="170" y="233"/>
                    </a:lnTo>
                    <a:lnTo>
                      <a:pt x="176" y="224"/>
                    </a:lnTo>
                    <a:lnTo>
                      <a:pt x="190" y="206"/>
                    </a:lnTo>
                    <a:lnTo>
                      <a:pt x="199" y="197"/>
                    </a:lnTo>
                    <a:lnTo>
                      <a:pt x="208" y="186"/>
                    </a:lnTo>
                    <a:lnTo>
                      <a:pt x="214" y="174"/>
                    </a:lnTo>
                    <a:lnTo>
                      <a:pt x="215" y="168"/>
                    </a:lnTo>
                    <a:lnTo>
                      <a:pt x="215" y="161"/>
                    </a:lnTo>
                    <a:lnTo>
                      <a:pt x="214" y="152"/>
                    </a:lnTo>
                    <a:lnTo>
                      <a:pt x="212" y="143"/>
                    </a:lnTo>
                    <a:lnTo>
                      <a:pt x="214" y="130"/>
                    </a:lnTo>
                    <a:lnTo>
                      <a:pt x="212" y="118"/>
                    </a:lnTo>
                    <a:lnTo>
                      <a:pt x="210" y="112"/>
                    </a:lnTo>
                    <a:lnTo>
                      <a:pt x="206" y="109"/>
                    </a:lnTo>
                    <a:lnTo>
                      <a:pt x="208" y="103"/>
                    </a:lnTo>
                    <a:lnTo>
                      <a:pt x="208" y="98"/>
                    </a:lnTo>
                    <a:lnTo>
                      <a:pt x="206" y="89"/>
                    </a:lnTo>
                    <a:lnTo>
                      <a:pt x="203" y="82"/>
                    </a:lnTo>
                    <a:lnTo>
                      <a:pt x="212" y="74"/>
                    </a:lnTo>
                    <a:lnTo>
                      <a:pt x="219" y="64"/>
                    </a:lnTo>
                    <a:lnTo>
                      <a:pt x="221" y="60"/>
                    </a:lnTo>
                    <a:lnTo>
                      <a:pt x="226" y="53"/>
                    </a:lnTo>
                    <a:lnTo>
                      <a:pt x="237" y="36"/>
                    </a:lnTo>
                    <a:lnTo>
                      <a:pt x="241" y="27"/>
                    </a:lnTo>
                    <a:lnTo>
                      <a:pt x="242" y="18"/>
                    </a:lnTo>
                    <a:lnTo>
                      <a:pt x="242" y="13"/>
                    </a:lnTo>
                    <a:lnTo>
                      <a:pt x="241" y="9"/>
                    </a:lnTo>
                    <a:lnTo>
                      <a:pt x="237" y="6"/>
                    </a:lnTo>
                    <a:lnTo>
                      <a:pt x="232" y="4"/>
                    </a:lnTo>
                    <a:lnTo>
                      <a:pt x="226" y="2"/>
                    </a:lnTo>
                    <a:lnTo>
                      <a:pt x="219" y="0"/>
                    </a:lnTo>
                    <a:lnTo>
                      <a:pt x="212" y="2"/>
                    </a:lnTo>
                    <a:lnTo>
                      <a:pt x="206" y="4"/>
                    </a:lnTo>
                    <a:lnTo>
                      <a:pt x="201" y="6"/>
                    </a:lnTo>
                    <a:lnTo>
                      <a:pt x="190" y="15"/>
                    </a:lnTo>
                    <a:lnTo>
                      <a:pt x="183" y="24"/>
                    </a:lnTo>
                    <a:close/>
                    <a:moveTo>
                      <a:pt x="87" y="246"/>
                    </a:moveTo>
                    <a:lnTo>
                      <a:pt x="87" y="246"/>
                    </a:lnTo>
                    <a:lnTo>
                      <a:pt x="85" y="244"/>
                    </a:lnTo>
                    <a:lnTo>
                      <a:pt x="85" y="242"/>
                    </a:lnTo>
                    <a:lnTo>
                      <a:pt x="85" y="240"/>
                    </a:lnTo>
                    <a:lnTo>
                      <a:pt x="78" y="226"/>
                    </a:lnTo>
                    <a:lnTo>
                      <a:pt x="71" y="211"/>
                    </a:lnTo>
                    <a:lnTo>
                      <a:pt x="58" y="190"/>
                    </a:lnTo>
                    <a:lnTo>
                      <a:pt x="55" y="177"/>
                    </a:lnTo>
                    <a:lnTo>
                      <a:pt x="51" y="163"/>
                    </a:lnTo>
                    <a:lnTo>
                      <a:pt x="49" y="136"/>
                    </a:lnTo>
                    <a:lnTo>
                      <a:pt x="49" y="119"/>
                    </a:lnTo>
                    <a:lnTo>
                      <a:pt x="47" y="101"/>
                    </a:lnTo>
                    <a:lnTo>
                      <a:pt x="44" y="89"/>
                    </a:lnTo>
                    <a:lnTo>
                      <a:pt x="40" y="78"/>
                    </a:lnTo>
                    <a:lnTo>
                      <a:pt x="35" y="71"/>
                    </a:lnTo>
                    <a:lnTo>
                      <a:pt x="29" y="65"/>
                    </a:lnTo>
                    <a:lnTo>
                      <a:pt x="22" y="60"/>
                    </a:lnTo>
                    <a:lnTo>
                      <a:pt x="17" y="56"/>
                    </a:lnTo>
                    <a:lnTo>
                      <a:pt x="11" y="51"/>
                    </a:lnTo>
                    <a:lnTo>
                      <a:pt x="8" y="45"/>
                    </a:lnTo>
                    <a:lnTo>
                      <a:pt x="8" y="42"/>
                    </a:lnTo>
                    <a:lnTo>
                      <a:pt x="8" y="38"/>
                    </a:lnTo>
                    <a:lnTo>
                      <a:pt x="11" y="36"/>
                    </a:lnTo>
                    <a:lnTo>
                      <a:pt x="19" y="33"/>
                    </a:lnTo>
                    <a:lnTo>
                      <a:pt x="24" y="31"/>
                    </a:lnTo>
                    <a:lnTo>
                      <a:pt x="31" y="31"/>
                    </a:lnTo>
                    <a:lnTo>
                      <a:pt x="37" y="33"/>
                    </a:lnTo>
                    <a:lnTo>
                      <a:pt x="46" y="38"/>
                    </a:lnTo>
                    <a:lnTo>
                      <a:pt x="55" y="47"/>
                    </a:lnTo>
                    <a:lnTo>
                      <a:pt x="62" y="62"/>
                    </a:lnTo>
                    <a:lnTo>
                      <a:pt x="67" y="78"/>
                    </a:lnTo>
                    <a:lnTo>
                      <a:pt x="69" y="82"/>
                    </a:lnTo>
                    <a:lnTo>
                      <a:pt x="71" y="83"/>
                    </a:lnTo>
                    <a:lnTo>
                      <a:pt x="74" y="87"/>
                    </a:lnTo>
                    <a:lnTo>
                      <a:pt x="78" y="87"/>
                    </a:lnTo>
                    <a:lnTo>
                      <a:pt x="84" y="89"/>
                    </a:lnTo>
                    <a:lnTo>
                      <a:pt x="91" y="87"/>
                    </a:lnTo>
                    <a:lnTo>
                      <a:pt x="105" y="83"/>
                    </a:lnTo>
                    <a:lnTo>
                      <a:pt x="121" y="76"/>
                    </a:lnTo>
                    <a:lnTo>
                      <a:pt x="138" y="67"/>
                    </a:lnTo>
                    <a:lnTo>
                      <a:pt x="167" y="49"/>
                    </a:lnTo>
                    <a:lnTo>
                      <a:pt x="183" y="35"/>
                    </a:lnTo>
                    <a:lnTo>
                      <a:pt x="188" y="29"/>
                    </a:lnTo>
                    <a:lnTo>
                      <a:pt x="195" y="18"/>
                    </a:lnTo>
                    <a:lnTo>
                      <a:pt x="204" y="13"/>
                    </a:lnTo>
                    <a:lnTo>
                      <a:pt x="208" y="9"/>
                    </a:lnTo>
                    <a:lnTo>
                      <a:pt x="214" y="8"/>
                    </a:lnTo>
                    <a:lnTo>
                      <a:pt x="219" y="8"/>
                    </a:lnTo>
                    <a:lnTo>
                      <a:pt x="224" y="8"/>
                    </a:lnTo>
                    <a:lnTo>
                      <a:pt x="232" y="11"/>
                    </a:lnTo>
                    <a:lnTo>
                      <a:pt x="235" y="17"/>
                    </a:lnTo>
                    <a:lnTo>
                      <a:pt x="235" y="20"/>
                    </a:lnTo>
                    <a:lnTo>
                      <a:pt x="235" y="24"/>
                    </a:lnTo>
                    <a:lnTo>
                      <a:pt x="232" y="33"/>
                    </a:lnTo>
                    <a:lnTo>
                      <a:pt x="221" y="49"/>
                    </a:lnTo>
                    <a:lnTo>
                      <a:pt x="215" y="56"/>
                    </a:lnTo>
                    <a:lnTo>
                      <a:pt x="212" y="60"/>
                    </a:lnTo>
                    <a:lnTo>
                      <a:pt x="206" y="71"/>
                    </a:lnTo>
                    <a:lnTo>
                      <a:pt x="201" y="74"/>
                    </a:lnTo>
                    <a:lnTo>
                      <a:pt x="197" y="78"/>
                    </a:lnTo>
                    <a:lnTo>
                      <a:pt x="192" y="80"/>
                    </a:lnTo>
                    <a:lnTo>
                      <a:pt x="195" y="83"/>
                    </a:lnTo>
                    <a:lnTo>
                      <a:pt x="199" y="89"/>
                    </a:lnTo>
                    <a:lnTo>
                      <a:pt x="201" y="94"/>
                    </a:lnTo>
                    <a:lnTo>
                      <a:pt x="201" y="101"/>
                    </a:lnTo>
                    <a:lnTo>
                      <a:pt x="199" y="107"/>
                    </a:lnTo>
                    <a:lnTo>
                      <a:pt x="197" y="109"/>
                    </a:lnTo>
                    <a:lnTo>
                      <a:pt x="199" y="110"/>
                    </a:lnTo>
                    <a:lnTo>
                      <a:pt x="203" y="118"/>
                    </a:lnTo>
                    <a:lnTo>
                      <a:pt x="206" y="125"/>
                    </a:lnTo>
                    <a:lnTo>
                      <a:pt x="206" y="134"/>
                    </a:lnTo>
                    <a:lnTo>
                      <a:pt x="204" y="143"/>
                    </a:lnTo>
                    <a:lnTo>
                      <a:pt x="204" y="145"/>
                    </a:lnTo>
                    <a:lnTo>
                      <a:pt x="208" y="154"/>
                    </a:lnTo>
                    <a:lnTo>
                      <a:pt x="208" y="161"/>
                    </a:lnTo>
                    <a:lnTo>
                      <a:pt x="208" y="168"/>
                    </a:lnTo>
                    <a:lnTo>
                      <a:pt x="204" y="175"/>
                    </a:lnTo>
                    <a:lnTo>
                      <a:pt x="197" y="188"/>
                    </a:lnTo>
                    <a:lnTo>
                      <a:pt x="185" y="202"/>
                    </a:lnTo>
                    <a:lnTo>
                      <a:pt x="170" y="220"/>
                    </a:lnTo>
                    <a:lnTo>
                      <a:pt x="165" y="231"/>
                    </a:lnTo>
                    <a:lnTo>
                      <a:pt x="161" y="242"/>
                    </a:lnTo>
                    <a:lnTo>
                      <a:pt x="159" y="246"/>
                    </a:lnTo>
                    <a:lnTo>
                      <a:pt x="156" y="249"/>
                    </a:lnTo>
                    <a:lnTo>
                      <a:pt x="147" y="253"/>
                    </a:lnTo>
                    <a:lnTo>
                      <a:pt x="130" y="255"/>
                    </a:lnTo>
                    <a:lnTo>
                      <a:pt x="112" y="255"/>
                    </a:lnTo>
                    <a:lnTo>
                      <a:pt x="96" y="251"/>
                    </a:lnTo>
                    <a:lnTo>
                      <a:pt x="91" y="249"/>
                    </a:lnTo>
                    <a:lnTo>
                      <a:pt x="87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29" name="Freeform 218"/>
              <p:cNvSpPr>
                <a:spLocks noEditPoints="1"/>
              </p:cNvSpPr>
              <p:nvPr/>
            </p:nvSpPr>
            <p:spPr bwMode="auto">
              <a:xfrm>
                <a:off x="7030" y="12582"/>
                <a:ext cx="38" cy="41"/>
              </a:xfrm>
              <a:custGeom>
                <a:avLst/>
                <a:gdLst>
                  <a:gd name="T0" fmla="*/ 18 w 38"/>
                  <a:gd name="T1" fmla="*/ 18 h 41"/>
                  <a:gd name="T2" fmla="*/ 18 w 38"/>
                  <a:gd name="T3" fmla="*/ 18 h 41"/>
                  <a:gd name="T4" fmla="*/ 24 w 38"/>
                  <a:gd name="T5" fmla="*/ 10 h 41"/>
                  <a:gd name="T6" fmla="*/ 24 w 38"/>
                  <a:gd name="T7" fmla="*/ 10 h 41"/>
                  <a:gd name="T8" fmla="*/ 27 w 38"/>
                  <a:gd name="T9" fmla="*/ 14 h 41"/>
                  <a:gd name="T10" fmla="*/ 27 w 38"/>
                  <a:gd name="T11" fmla="*/ 14 h 41"/>
                  <a:gd name="T12" fmla="*/ 27 w 38"/>
                  <a:gd name="T13" fmla="*/ 16 h 41"/>
                  <a:gd name="T14" fmla="*/ 27 w 38"/>
                  <a:gd name="T15" fmla="*/ 16 h 41"/>
                  <a:gd name="T16" fmla="*/ 20 w 38"/>
                  <a:gd name="T17" fmla="*/ 21 h 41"/>
                  <a:gd name="T18" fmla="*/ 15 w 38"/>
                  <a:gd name="T19" fmla="*/ 28 h 41"/>
                  <a:gd name="T20" fmla="*/ 9 w 38"/>
                  <a:gd name="T21" fmla="*/ 36 h 41"/>
                  <a:gd name="T22" fmla="*/ 4 w 38"/>
                  <a:gd name="T23" fmla="*/ 41 h 41"/>
                  <a:gd name="T24" fmla="*/ 4 w 38"/>
                  <a:gd name="T25" fmla="*/ 41 h 41"/>
                  <a:gd name="T26" fmla="*/ 2 w 38"/>
                  <a:gd name="T27" fmla="*/ 41 h 41"/>
                  <a:gd name="T28" fmla="*/ 0 w 38"/>
                  <a:gd name="T29" fmla="*/ 41 h 41"/>
                  <a:gd name="T30" fmla="*/ 4 w 38"/>
                  <a:gd name="T31" fmla="*/ 36 h 41"/>
                  <a:gd name="T32" fmla="*/ 18 w 38"/>
                  <a:gd name="T33" fmla="*/ 18 h 41"/>
                  <a:gd name="T34" fmla="*/ 18 w 38"/>
                  <a:gd name="T35" fmla="*/ 18 h 41"/>
                  <a:gd name="T36" fmla="*/ 38 w 38"/>
                  <a:gd name="T37" fmla="*/ 0 h 41"/>
                  <a:gd name="T38" fmla="*/ 38 w 38"/>
                  <a:gd name="T39" fmla="*/ 0 h 41"/>
                  <a:gd name="T40" fmla="*/ 33 w 38"/>
                  <a:gd name="T41" fmla="*/ 7 h 41"/>
                  <a:gd name="T42" fmla="*/ 24 w 38"/>
                  <a:gd name="T43" fmla="*/ 10 h 41"/>
                  <a:gd name="T44" fmla="*/ 24 w 38"/>
                  <a:gd name="T45" fmla="*/ 10 h 41"/>
                  <a:gd name="T46" fmla="*/ 31 w 38"/>
                  <a:gd name="T47" fmla="*/ 5 h 41"/>
                  <a:gd name="T48" fmla="*/ 38 w 38"/>
                  <a:gd name="T49" fmla="*/ 0 h 41"/>
                  <a:gd name="T50" fmla="*/ 38 w 38"/>
                  <a:gd name="T51" fmla="*/ 0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"/>
                  <a:gd name="T79" fmla="*/ 0 h 41"/>
                  <a:gd name="T80" fmla="*/ 38 w 38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" h="41">
                    <a:moveTo>
                      <a:pt x="18" y="18"/>
                    </a:moveTo>
                    <a:lnTo>
                      <a:pt x="18" y="18"/>
                    </a:lnTo>
                    <a:lnTo>
                      <a:pt x="24" y="10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0" y="21"/>
                    </a:lnTo>
                    <a:lnTo>
                      <a:pt x="15" y="28"/>
                    </a:lnTo>
                    <a:lnTo>
                      <a:pt x="9" y="36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4" y="36"/>
                    </a:lnTo>
                    <a:lnTo>
                      <a:pt x="18" y="18"/>
                    </a:lnTo>
                    <a:close/>
                    <a:moveTo>
                      <a:pt x="38" y="0"/>
                    </a:moveTo>
                    <a:lnTo>
                      <a:pt x="38" y="0"/>
                    </a:lnTo>
                    <a:lnTo>
                      <a:pt x="33" y="7"/>
                    </a:lnTo>
                    <a:lnTo>
                      <a:pt x="24" y="10"/>
                    </a:lnTo>
                    <a:lnTo>
                      <a:pt x="31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0" name="Freeform 219"/>
              <p:cNvSpPr>
                <a:spLocks/>
              </p:cNvSpPr>
              <p:nvPr/>
            </p:nvSpPr>
            <p:spPr bwMode="auto">
              <a:xfrm>
                <a:off x="7050" y="12610"/>
                <a:ext cx="13" cy="24"/>
              </a:xfrm>
              <a:custGeom>
                <a:avLst/>
                <a:gdLst>
                  <a:gd name="T0" fmla="*/ 13 w 13"/>
                  <a:gd name="T1" fmla="*/ 0 h 24"/>
                  <a:gd name="T2" fmla="*/ 13 w 13"/>
                  <a:gd name="T3" fmla="*/ 0 h 24"/>
                  <a:gd name="T4" fmla="*/ 11 w 13"/>
                  <a:gd name="T5" fmla="*/ 8 h 24"/>
                  <a:gd name="T6" fmla="*/ 6 w 13"/>
                  <a:gd name="T7" fmla="*/ 13 h 24"/>
                  <a:gd name="T8" fmla="*/ 6 w 13"/>
                  <a:gd name="T9" fmla="*/ 13 h 24"/>
                  <a:gd name="T10" fmla="*/ 2 w 13"/>
                  <a:gd name="T11" fmla="*/ 18 h 24"/>
                  <a:gd name="T12" fmla="*/ 0 w 13"/>
                  <a:gd name="T13" fmla="*/ 22 h 24"/>
                  <a:gd name="T14" fmla="*/ 0 w 13"/>
                  <a:gd name="T15" fmla="*/ 24 h 24"/>
                  <a:gd name="T16" fmla="*/ 2 w 13"/>
                  <a:gd name="T17" fmla="*/ 22 h 24"/>
                  <a:gd name="T18" fmla="*/ 6 w 13"/>
                  <a:gd name="T19" fmla="*/ 18 h 24"/>
                  <a:gd name="T20" fmla="*/ 6 w 13"/>
                  <a:gd name="T21" fmla="*/ 18 h 24"/>
                  <a:gd name="T22" fmla="*/ 11 w 13"/>
                  <a:gd name="T23" fmla="*/ 13 h 24"/>
                  <a:gd name="T24" fmla="*/ 11 w 13"/>
                  <a:gd name="T25" fmla="*/ 13 h 24"/>
                  <a:gd name="T26" fmla="*/ 9 w 13"/>
                  <a:gd name="T27" fmla="*/ 13 h 24"/>
                  <a:gd name="T28" fmla="*/ 9 w 13"/>
                  <a:gd name="T29" fmla="*/ 13 h 24"/>
                  <a:gd name="T30" fmla="*/ 9 w 13"/>
                  <a:gd name="T31" fmla="*/ 11 h 24"/>
                  <a:gd name="T32" fmla="*/ 11 w 13"/>
                  <a:gd name="T33" fmla="*/ 9 h 24"/>
                  <a:gd name="T34" fmla="*/ 13 w 13"/>
                  <a:gd name="T35" fmla="*/ 8 h 24"/>
                  <a:gd name="T36" fmla="*/ 13 w 13"/>
                  <a:gd name="T37" fmla="*/ 0 h 24"/>
                  <a:gd name="T38" fmla="*/ 13 w 13"/>
                  <a:gd name="T39" fmla="*/ 0 h 24"/>
                  <a:gd name="T40" fmla="*/ 13 w 13"/>
                  <a:gd name="T41" fmla="*/ 0 h 24"/>
                  <a:gd name="T42" fmla="*/ 13 w 13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"/>
                  <a:gd name="T67" fmla="*/ 0 h 24"/>
                  <a:gd name="T68" fmla="*/ 13 w 13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" h="24">
                    <a:moveTo>
                      <a:pt x="13" y="0"/>
                    </a:moveTo>
                    <a:lnTo>
                      <a:pt x="13" y="0"/>
                    </a:lnTo>
                    <a:lnTo>
                      <a:pt x="11" y="8"/>
                    </a:lnTo>
                    <a:lnTo>
                      <a:pt x="6" y="13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6" y="18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1" name="Freeform 220"/>
              <p:cNvSpPr>
                <a:spLocks/>
              </p:cNvSpPr>
              <p:nvPr/>
            </p:nvSpPr>
            <p:spPr bwMode="auto">
              <a:xfrm>
                <a:off x="7056" y="12650"/>
                <a:ext cx="12" cy="20"/>
              </a:xfrm>
              <a:custGeom>
                <a:avLst/>
                <a:gdLst>
                  <a:gd name="T0" fmla="*/ 10 w 12"/>
                  <a:gd name="T1" fmla="*/ 0 h 20"/>
                  <a:gd name="T2" fmla="*/ 10 w 12"/>
                  <a:gd name="T3" fmla="*/ 0 h 20"/>
                  <a:gd name="T4" fmla="*/ 7 w 12"/>
                  <a:gd name="T5" fmla="*/ 9 h 20"/>
                  <a:gd name="T6" fmla="*/ 5 w 12"/>
                  <a:gd name="T7" fmla="*/ 13 h 20"/>
                  <a:gd name="T8" fmla="*/ 1 w 12"/>
                  <a:gd name="T9" fmla="*/ 16 h 20"/>
                  <a:gd name="T10" fmla="*/ 1 w 12"/>
                  <a:gd name="T11" fmla="*/ 16 h 20"/>
                  <a:gd name="T12" fmla="*/ 0 w 12"/>
                  <a:gd name="T13" fmla="*/ 20 h 20"/>
                  <a:gd name="T14" fmla="*/ 1 w 12"/>
                  <a:gd name="T15" fmla="*/ 20 h 20"/>
                  <a:gd name="T16" fmla="*/ 5 w 12"/>
                  <a:gd name="T17" fmla="*/ 18 h 20"/>
                  <a:gd name="T18" fmla="*/ 10 w 12"/>
                  <a:gd name="T19" fmla="*/ 15 h 20"/>
                  <a:gd name="T20" fmla="*/ 10 w 12"/>
                  <a:gd name="T21" fmla="*/ 15 h 20"/>
                  <a:gd name="T22" fmla="*/ 12 w 12"/>
                  <a:gd name="T23" fmla="*/ 13 h 20"/>
                  <a:gd name="T24" fmla="*/ 12 w 12"/>
                  <a:gd name="T25" fmla="*/ 13 h 20"/>
                  <a:gd name="T26" fmla="*/ 9 w 12"/>
                  <a:gd name="T27" fmla="*/ 7 h 20"/>
                  <a:gd name="T28" fmla="*/ 9 w 12"/>
                  <a:gd name="T29" fmla="*/ 7 h 20"/>
                  <a:gd name="T30" fmla="*/ 10 w 12"/>
                  <a:gd name="T31" fmla="*/ 0 h 20"/>
                  <a:gd name="T32" fmla="*/ 10 w 12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20"/>
                  <a:gd name="T53" fmla="*/ 12 w 12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20">
                    <a:moveTo>
                      <a:pt x="10" y="0"/>
                    </a:moveTo>
                    <a:lnTo>
                      <a:pt x="10" y="0"/>
                    </a:lnTo>
                    <a:lnTo>
                      <a:pt x="7" y="9"/>
                    </a:lnTo>
                    <a:lnTo>
                      <a:pt x="5" y="13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2" y="13"/>
                    </a:lnTo>
                    <a:lnTo>
                      <a:pt x="9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2" name="Freeform 221"/>
              <p:cNvSpPr>
                <a:spLocks/>
              </p:cNvSpPr>
              <p:nvPr/>
            </p:nvSpPr>
            <p:spPr bwMode="auto">
              <a:xfrm>
                <a:off x="6870" y="12490"/>
                <a:ext cx="227" cy="247"/>
              </a:xfrm>
              <a:custGeom>
                <a:avLst/>
                <a:gdLst>
                  <a:gd name="T0" fmla="*/ 77 w 227"/>
                  <a:gd name="T1" fmla="*/ 234 h 247"/>
                  <a:gd name="T2" fmla="*/ 61 w 227"/>
                  <a:gd name="T3" fmla="*/ 203 h 247"/>
                  <a:gd name="T4" fmla="*/ 45 w 227"/>
                  <a:gd name="T5" fmla="*/ 167 h 247"/>
                  <a:gd name="T6" fmla="*/ 43 w 227"/>
                  <a:gd name="T7" fmla="*/ 156 h 247"/>
                  <a:gd name="T8" fmla="*/ 41 w 227"/>
                  <a:gd name="T9" fmla="*/ 106 h 247"/>
                  <a:gd name="T10" fmla="*/ 36 w 227"/>
                  <a:gd name="T11" fmla="*/ 77 h 247"/>
                  <a:gd name="T12" fmla="*/ 23 w 227"/>
                  <a:gd name="T13" fmla="*/ 59 h 247"/>
                  <a:gd name="T14" fmla="*/ 9 w 227"/>
                  <a:gd name="T15" fmla="*/ 48 h 247"/>
                  <a:gd name="T16" fmla="*/ 0 w 227"/>
                  <a:gd name="T17" fmla="*/ 36 h 247"/>
                  <a:gd name="T18" fmla="*/ 3 w 227"/>
                  <a:gd name="T19" fmla="*/ 28 h 247"/>
                  <a:gd name="T20" fmla="*/ 9 w 227"/>
                  <a:gd name="T21" fmla="*/ 25 h 247"/>
                  <a:gd name="T22" fmla="*/ 23 w 227"/>
                  <a:gd name="T23" fmla="*/ 25 h 247"/>
                  <a:gd name="T24" fmla="*/ 36 w 227"/>
                  <a:gd name="T25" fmla="*/ 28 h 247"/>
                  <a:gd name="T26" fmla="*/ 45 w 227"/>
                  <a:gd name="T27" fmla="*/ 37 h 247"/>
                  <a:gd name="T28" fmla="*/ 52 w 227"/>
                  <a:gd name="T29" fmla="*/ 50 h 247"/>
                  <a:gd name="T30" fmla="*/ 59 w 227"/>
                  <a:gd name="T31" fmla="*/ 70 h 247"/>
                  <a:gd name="T32" fmla="*/ 63 w 227"/>
                  <a:gd name="T33" fmla="*/ 75 h 247"/>
                  <a:gd name="T34" fmla="*/ 72 w 227"/>
                  <a:gd name="T35" fmla="*/ 79 h 247"/>
                  <a:gd name="T36" fmla="*/ 94 w 227"/>
                  <a:gd name="T37" fmla="*/ 77 h 247"/>
                  <a:gd name="T38" fmla="*/ 119 w 227"/>
                  <a:gd name="T39" fmla="*/ 65 h 247"/>
                  <a:gd name="T40" fmla="*/ 162 w 227"/>
                  <a:gd name="T41" fmla="*/ 39 h 247"/>
                  <a:gd name="T42" fmla="*/ 169 w 227"/>
                  <a:gd name="T43" fmla="*/ 34 h 247"/>
                  <a:gd name="T44" fmla="*/ 184 w 227"/>
                  <a:gd name="T45" fmla="*/ 16 h 247"/>
                  <a:gd name="T46" fmla="*/ 198 w 227"/>
                  <a:gd name="T47" fmla="*/ 3 h 247"/>
                  <a:gd name="T48" fmla="*/ 204 w 227"/>
                  <a:gd name="T49" fmla="*/ 1 h 247"/>
                  <a:gd name="T50" fmla="*/ 216 w 227"/>
                  <a:gd name="T51" fmla="*/ 1 h 247"/>
                  <a:gd name="T52" fmla="*/ 225 w 227"/>
                  <a:gd name="T53" fmla="*/ 5 h 247"/>
                  <a:gd name="T54" fmla="*/ 227 w 227"/>
                  <a:gd name="T55" fmla="*/ 14 h 247"/>
                  <a:gd name="T56" fmla="*/ 222 w 227"/>
                  <a:gd name="T57" fmla="*/ 27 h 247"/>
                  <a:gd name="T58" fmla="*/ 207 w 227"/>
                  <a:gd name="T59" fmla="*/ 47 h 247"/>
                  <a:gd name="T60" fmla="*/ 191 w 227"/>
                  <a:gd name="T61" fmla="*/ 68 h 247"/>
                  <a:gd name="T62" fmla="*/ 184 w 227"/>
                  <a:gd name="T63" fmla="*/ 72 h 247"/>
                  <a:gd name="T64" fmla="*/ 187 w 227"/>
                  <a:gd name="T65" fmla="*/ 75 h 247"/>
                  <a:gd name="T66" fmla="*/ 193 w 227"/>
                  <a:gd name="T67" fmla="*/ 90 h 247"/>
                  <a:gd name="T68" fmla="*/ 193 w 227"/>
                  <a:gd name="T69" fmla="*/ 95 h 247"/>
                  <a:gd name="T70" fmla="*/ 189 w 227"/>
                  <a:gd name="T71" fmla="*/ 101 h 247"/>
                  <a:gd name="T72" fmla="*/ 189 w 227"/>
                  <a:gd name="T73" fmla="*/ 101 h 247"/>
                  <a:gd name="T74" fmla="*/ 195 w 227"/>
                  <a:gd name="T75" fmla="*/ 110 h 247"/>
                  <a:gd name="T76" fmla="*/ 198 w 227"/>
                  <a:gd name="T77" fmla="*/ 124 h 247"/>
                  <a:gd name="T78" fmla="*/ 196 w 227"/>
                  <a:gd name="T79" fmla="*/ 135 h 247"/>
                  <a:gd name="T80" fmla="*/ 195 w 227"/>
                  <a:gd name="T81" fmla="*/ 135 h 247"/>
                  <a:gd name="T82" fmla="*/ 200 w 227"/>
                  <a:gd name="T83" fmla="*/ 147 h 247"/>
                  <a:gd name="T84" fmla="*/ 200 w 227"/>
                  <a:gd name="T85" fmla="*/ 155 h 247"/>
                  <a:gd name="T86" fmla="*/ 191 w 227"/>
                  <a:gd name="T87" fmla="*/ 176 h 247"/>
                  <a:gd name="T88" fmla="*/ 171 w 227"/>
                  <a:gd name="T89" fmla="*/ 200 h 247"/>
                  <a:gd name="T90" fmla="*/ 164 w 227"/>
                  <a:gd name="T91" fmla="*/ 209 h 247"/>
                  <a:gd name="T92" fmla="*/ 153 w 227"/>
                  <a:gd name="T93" fmla="*/ 227 h 247"/>
                  <a:gd name="T94" fmla="*/ 151 w 227"/>
                  <a:gd name="T95" fmla="*/ 234 h 247"/>
                  <a:gd name="T96" fmla="*/ 146 w 227"/>
                  <a:gd name="T97" fmla="*/ 241 h 247"/>
                  <a:gd name="T98" fmla="*/ 122 w 227"/>
                  <a:gd name="T99" fmla="*/ 247 h 247"/>
                  <a:gd name="T100" fmla="*/ 95 w 227"/>
                  <a:gd name="T101" fmla="*/ 245 h 247"/>
                  <a:gd name="T102" fmla="*/ 79 w 227"/>
                  <a:gd name="T103" fmla="*/ 238 h 247"/>
                  <a:gd name="T104" fmla="*/ 77 w 227"/>
                  <a:gd name="T105" fmla="*/ 234 h 2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7"/>
                  <a:gd name="T160" fmla="*/ 0 h 247"/>
                  <a:gd name="T161" fmla="*/ 227 w 227"/>
                  <a:gd name="T162" fmla="*/ 247 h 24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7" h="247">
                    <a:moveTo>
                      <a:pt x="77" y="234"/>
                    </a:moveTo>
                    <a:lnTo>
                      <a:pt x="77" y="234"/>
                    </a:lnTo>
                    <a:lnTo>
                      <a:pt x="74" y="225"/>
                    </a:lnTo>
                    <a:lnTo>
                      <a:pt x="61" y="203"/>
                    </a:lnTo>
                    <a:lnTo>
                      <a:pt x="48" y="178"/>
                    </a:lnTo>
                    <a:lnTo>
                      <a:pt x="45" y="167"/>
                    </a:lnTo>
                    <a:lnTo>
                      <a:pt x="43" y="156"/>
                    </a:lnTo>
                    <a:lnTo>
                      <a:pt x="43" y="135"/>
                    </a:lnTo>
                    <a:lnTo>
                      <a:pt x="41" y="106"/>
                    </a:lnTo>
                    <a:lnTo>
                      <a:pt x="39" y="90"/>
                    </a:lnTo>
                    <a:lnTo>
                      <a:pt x="36" y="77"/>
                    </a:lnTo>
                    <a:lnTo>
                      <a:pt x="30" y="66"/>
                    </a:lnTo>
                    <a:lnTo>
                      <a:pt x="23" y="59"/>
                    </a:lnTo>
                    <a:lnTo>
                      <a:pt x="9" y="48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3" y="28"/>
                    </a:lnTo>
                    <a:lnTo>
                      <a:pt x="9" y="25"/>
                    </a:lnTo>
                    <a:lnTo>
                      <a:pt x="16" y="25"/>
                    </a:lnTo>
                    <a:lnTo>
                      <a:pt x="23" y="25"/>
                    </a:lnTo>
                    <a:lnTo>
                      <a:pt x="30" y="25"/>
                    </a:lnTo>
                    <a:lnTo>
                      <a:pt x="36" y="28"/>
                    </a:lnTo>
                    <a:lnTo>
                      <a:pt x="41" y="32"/>
                    </a:lnTo>
                    <a:lnTo>
                      <a:pt x="45" y="37"/>
                    </a:lnTo>
                    <a:lnTo>
                      <a:pt x="52" y="50"/>
                    </a:lnTo>
                    <a:lnTo>
                      <a:pt x="57" y="63"/>
                    </a:lnTo>
                    <a:lnTo>
                      <a:pt x="59" y="70"/>
                    </a:lnTo>
                    <a:lnTo>
                      <a:pt x="61" y="74"/>
                    </a:lnTo>
                    <a:lnTo>
                      <a:pt x="63" y="75"/>
                    </a:lnTo>
                    <a:lnTo>
                      <a:pt x="72" y="79"/>
                    </a:lnTo>
                    <a:lnTo>
                      <a:pt x="83" y="79"/>
                    </a:lnTo>
                    <a:lnTo>
                      <a:pt x="94" y="77"/>
                    </a:lnTo>
                    <a:lnTo>
                      <a:pt x="106" y="72"/>
                    </a:lnTo>
                    <a:lnTo>
                      <a:pt x="119" y="65"/>
                    </a:lnTo>
                    <a:lnTo>
                      <a:pt x="144" y="50"/>
                    </a:lnTo>
                    <a:lnTo>
                      <a:pt x="162" y="39"/>
                    </a:lnTo>
                    <a:lnTo>
                      <a:pt x="169" y="34"/>
                    </a:lnTo>
                    <a:lnTo>
                      <a:pt x="175" y="28"/>
                    </a:lnTo>
                    <a:lnTo>
                      <a:pt x="184" y="16"/>
                    </a:lnTo>
                    <a:lnTo>
                      <a:pt x="193" y="7"/>
                    </a:lnTo>
                    <a:lnTo>
                      <a:pt x="198" y="3"/>
                    </a:lnTo>
                    <a:lnTo>
                      <a:pt x="204" y="1"/>
                    </a:lnTo>
                    <a:lnTo>
                      <a:pt x="211" y="0"/>
                    </a:lnTo>
                    <a:lnTo>
                      <a:pt x="216" y="1"/>
                    </a:lnTo>
                    <a:lnTo>
                      <a:pt x="222" y="3"/>
                    </a:lnTo>
                    <a:lnTo>
                      <a:pt x="225" y="5"/>
                    </a:lnTo>
                    <a:lnTo>
                      <a:pt x="227" y="10"/>
                    </a:lnTo>
                    <a:lnTo>
                      <a:pt x="227" y="14"/>
                    </a:lnTo>
                    <a:lnTo>
                      <a:pt x="225" y="21"/>
                    </a:lnTo>
                    <a:lnTo>
                      <a:pt x="222" y="27"/>
                    </a:lnTo>
                    <a:lnTo>
                      <a:pt x="207" y="47"/>
                    </a:lnTo>
                    <a:lnTo>
                      <a:pt x="198" y="59"/>
                    </a:lnTo>
                    <a:lnTo>
                      <a:pt x="191" y="68"/>
                    </a:lnTo>
                    <a:lnTo>
                      <a:pt x="187" y="70"/>
                    </a:lnTo>
                    <a:lnTo>
                      <a:pt x="184" y="72"/>
                    </a:lnTo>
                    <a:lnTo>
                      <a:pt x="187" y="75"/>
                    </a:lnTo>
                    <a:lnTo>
                      <a:pt x="191" y="83"/>
                    </a:lnTo>
                    <a:lnTo>
                      <a:pt x="193" y="90"/>
                    </a:lnTo>
                    <a:lnTo>
                      <a:pt x="193" y="95"/>
                    </a:lnTo>
                    <a:lnTo>
                      <a:pt x="191" y="99"/>
                    </a:lnTo>
                    <a:lnTo>
                      <a:pt x="189" y="101"/>
                    </a:lnTo>
                    <a:lnTo>
                      <a:pt x="193" y="104"/>
                    </a:lnTo>
                    <a:lnTo>
                      <a:pt x="195" y="110"/>
                    </a:lnTo>
                    <a:lnTo>
                      <a:pt x="196" y="117"/>
                    </a:lnTo>
                    <a:lnTo>
                      <a:pt x="198" y="124"/>
                    </a:lnTo>
                    <a:lnTo>
                      <a:pt x="196" y="135"/>
                    </a:lnTo>
                    <a:lnTo>
                      <a:pt x="195" y="135"/>
                    </a:lnTo>
                    <a:lnTo>
                      <a:pt x="198" y="142"/>
                    </a:lnTo>
                    <a:lnTo>
                      <a:pt x="200" y="147"/>
                    </a:lnTo>
                    <a:lnTo>
                      <a:pt x="200" y="155"/>
                    </a:lnTo>
                    <a:lnTo>
                      <a:pt x="198" y="166"/>
                    </a:lnTo>
                    <a:lnTo>
                      <a:pt x="191" y="176"/>
                    </a:lnTo>
                    <a:lnTo>
                      <a:pt x="182" y="189"/>
                    </a:lnTo>
                    <a:lnTo>
                      <a:pt x="171" y="200"/>
                    </a:lnTo>
                    <a:lnTo>
                      <a:pt x="164" y="209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51" y="234"/>
                    </a:lnTo>
                    <a:lnTo>
                      <a:pt x="150" y="238"/>
                    </a:lnTo>
                    <a:lnTo>
                      <a:pt x="146" y="241"/>
                    </a:lnTo>
                    <a:lnTo>
                      <a:pt x="135" y="245"/>
                    </a:lnTo>
                    <a:lnTo>
                      <a:pt x="122" y="247"/>
                    </a:lnTo>
                    <a:lnTo>
                      <a:pt x="108" y="247"/>
                    </a:lnTo>
                    <a:lnTo>
                      <a:pt x="95" y="245"/>
                    </a:lnTo>
                    <a:lnTo>
                      <a:pt x="86" y="241"/>
                    </a:lnTo>
                    <a:lnTo>
                      <a:pt x="79" y="238"/>
                    </a:lnTo>
                    <a:lnTo>
                      <a:pt x="77" y="236"/>
                    </a:lnTo>
                    <a:lnTo>
                      <a:pt x="77" y="2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3" name="Freeform 222"/>
              <p:cNvSpPr>
                <a:spLocks noEditPoints="1"/>
              </p:cNvSpPr>
              <p:nvPr/>
            </p:nvSpPr>
            <p:spPr bwMode="auto">
              <a:xfrm>
                <a:off x="6888" y="12490"/>
                <a:ext cx="209" cy="247"/>
              </a:xfrm>
              <a:custGeom>
                <a:avLst/>
                <a:gdLst>
                  <a:gd name="T0" fmla="*/ 7 w 209"/>
                  <a:gd name="T1" fmla="*/ 28 h 247"/>
                  <a:gd name="T2" fmla="*/ 20 w 209"/>
                  <a:gd name="T3" fmla="*/ 48 h 247"/>
                  <a:gd name="T4" fmla="*/ 25 w 209"/>
                  <a:gd name="T5" fmla="*/ 70 h 247"/>
                  <a:gd name="T6" fmla="*/ 38 w 209"/>
                  <a:gd name="T7" fmla="*/ 79 h 247"/>
                  <a:gd name="T8" fmla="*/ 50 w 209"/>
                  <a:gd name="T9" fmla="*/ 79 h 247"/>
                  <a:gd name="T10" fmla="*/ 41 w 209"/>
                  <a:gd name="T11" fmla="*/ 70 h 247"/>
                  <a:gd name="T12" fmla="*/ 34 w 209"/>
                  <a:gd name="T13" fmla="*/ 50 h 247"/>
                  <a:gd name="T14" fmla="*/ 11 w 209"/>
                  <a:gd name="T15" fmla="*/ 25 h 247"/>
                  <a:gd name="T16" fmla="*/ 0 w 209"/>
                  <a:gd name="T17" fmla="*/ 23 h 247"/>
                  <a:gd name="T18" fmla="*/ 106 w 209"/>
                  <a:gd name="T19" fmla="*/ 247 h 247"/>
                  <a:gd name="T20" fmla="*/ 132 w 209"/>
                  <a:gd name="T21" fmla="*/ 238 h 247"/>
                  <a:gd name="T22" fmla="*/ 135 w 209"/>
                  <a:gd name="T23" fmla="*/ 227 h 247"/>
                  <a:gd name="T24" fmla="*/ 153 w 209"/>
                  <a:gd name="T25" fmla="*/ 200 h 247"/>
                  <a:gd name="T26" fmla="*/ 173 w 209"/>
                  <a:gd name="T27" fmla="*/ 176 h 247"/>
                  <a:gd name="T28" fmla="*/ 182 w 209"/>
                  <a:gd name="T29" fmla="*/ 155 h 247"/>
                  <a:gd name="T30" fmla="*/ 177 w 209"/>
                  <a:gd name="T31" fmla="*/ 135 h 247"/>
                  <a:gd name="T32" fmla="*/ 180 w 209"/>
                  <a:gd name="T33" fmla="*/ 124 h 247"/>
                  <a:gd name="T34" fmla="*/ 177 w 209"/>
                  <a:gd name="T35" fmla="*/ 110 h 247"/>
                  <a:gd name="T36" fmla="*/ 171 w 209"/>
                  <a:gd name="T37" fmla="*/ 101 h 247"/>
                  <a:gd name="T38" fmla="*/ 175 w 209"/>
                  <a:gd name="T39" fmla="*/ 95 h 247"/>
                  <a:gd name="T40" fmla="*/ 173 w 209"/>
                  <a:gd name="T41" fmla="*/ 83 h 247"/>
                  <a:gd name="T42" fmla="*/ 166 w 209"/>
                  <a:gd name="T43" fmla="*/ 72 h 247"/>
                  <a:gd name="T44" fmla="*/ 180 w 209"/>
                  <a:gd name="T45" fmla="*/ 59 h 247"/>
                  <a:gd name="T46" fmla="*/ 204 w 209"/>
                  <a:gd name="T47" fmla="*/ 27 h 247"/>
                  <a:gd name="T48" fmla="*/ 209 w 209"/>
                  <a:gd name="T49" fmla="*/ 10 h 247"/>
                  <a:gd name="T50" fmla="*/ 198 w 209"/>
                  <a:gd name="T51" fmla="*/ 1 h 247"/>
                  <a:gd name="T52" fmla="*/ 186 w 209"/>
                  <a:gd name="T53" fmla="*/ 1 h 247"/>
                  <a:gd name="T54" fmla="*/ 175 w 209"/>
                  <a:gd name="T55" fmla="*/ 5 h 247"/>
                  <a:gd name="T56" fmla="*/ 191 w 209"/>
                  <a:gd name="T57" fmla="*/ 10 h 247"/>
                  <a:gd name="T58" fmla="*/ 195 w 209"/>
                  <a:gd name="T59" fmla="*/ 21 h 247"/>
                  <a:gd name="T60" fmla="*/ 189 w 209"/>
                  <a:gd name="T61" fmla="*/ 32 h 247"/>
                  <a:gd name="T62" fmla="*/ 159 w 209"/>
                  <a:gd name="T63" fmla="*/ 72 h 247"/>
                  <a:gd name="T64" fmla="*/ 150 w 209"/>
                  <a:gd name="T65" fmla="*/ 75 h 247"/>
                  <a:gd name="T66" fmla="*/ 159 w 209"/>
                  <a:gd name="T67" fmla="*/ 93 h 247"/>
                  <a:gd name="T68" fmla="*/ 155 w 209"/>
                  <a:gd name="T69" fmla="*/ 104 h 247"/>
                  <a:gd name="T70" fmla="*/ 153 w 209"/>
                  <a:gd name="T71" fmla="*/ 106 h 247"/>
                  <a:gd name="T72" fmla="*/ 160 w 209"/>
                  <a:gd name="T73" fmla="*/ 120 h 247"/>
                  <a:gd name="T74" fmla="*/ 159 w 209"/>
                  <a:gd name="T75" fmla="*/ 138 h 247"/>
                  <a:gd name="T76" fmla="*/ 160 w 209"/>
                  <a:gd name="T77" fmla="*/ 146 h 247"/>
                  <a:gd name="T78" fmla="*/ 162 w 209"/>
                  <a:gd name="T79" fmla="*/ 160 h 247"/>
                  <a:gd name="T80" fmla="*/ 142 w 209"/>
                  <a:gd name="T81" fmla="*/ 193 h 247"/>
                  <a:gd name="T82" fmla="*/ 123 w 209"/>
                  <a:gd name="T83" fmla="*/ 212 h 247"/>
                  <a:gd name="T84" fmla="*/ 110 w 209"/>
                  <a:gd name="T85" fmla="*/ 238 h 247"/>
                  <a:gd name="T86" fmla="*/ 103 w 209"/>
                  <a:gd name="T87" fmla="*/ 243 h 2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09"/>
                  <a:gd name="T133" fmla="*/ 0 h 247"/>
                  <a:gd name="T134" fmla="*/ 209 w 209"/>
                  <a:gd name="T135" fmla="*/ 247 h 2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09" h="247">
                    <a:moveTo>
                      <a:pt x="0" y="23"/>
                    </a:moveTo>
                    <a:lnTo>
                      <a:pt x="0" y="23"/>
                    </a:lnTo>
                    <a:lnTo>
                      <a:pt x="7" y="28"/>
                    </a:lnTo>
                    <a:lnTo>
                      <a:pt x="12" y="34"/>
                    </a:lnTo>
                    <a:lnTo>
                      <a:pt x="16" y="41"/>
                    </a:lnTo>
                    <a:lnTo>
                      <a:pt x="20" y="48"/>
                    </a:lnTo>
                    <a:lnTo>
                      <a:pt x="23" y="61"/>
                    </a:lnTo>
                    <a:lnTo>
                      <a:pt x="25" y="70"/>
                    </a:lnTo>
                    <a:lnTo>
                      <a:pt x="27" y="72"/>
                    </a:lnTo>
                    <a:lnTo>
                      <a:pt x="29" y="75"/>
                    </a:lnTo>
                    <a:lnTo>
                      <a:pt x="38" y="79"/>
                    </a:lnTo>
                    <a:lnTo>
                      <a:pt x="43" y="79"/>
                    </a:lnTo>
                    <a:lnTo>
                      <a:pt x="50" y="79"/>
                    </a:lnTo>
                    <a:lnTo>
                      <a:pt x="43" y="75"/>
                    </a:lnTo>
                    <a:lnTo>
                      <a:pt x="41" y="70"/>
                    </a:lnTo>
                    <a:lnTo>
                      <a:pt x="39" y="63"/>
                    </a:lnTo>
                    <a:lnTo>
                      <a:pt x="34" y="50"/>
                    </a:lnTo>
                    <a:lnTo>
                      <a:pt x="29" y="39"/>
                    </a:lnTo>
                    <a:lnTo>
                      <a:pt x="21" y="30"/>
                    </a:lnTo>
                    <a:lnTo>
                      <a:pt x="11" y="25"/>
                    </a:lnTo>
                    <a:lnTo>
                      <a:pt x="5" y="25"/>
                    </a:lnTo>
                    <a:lnTo>
                      <a:pt x="0" y="23"/>
                    </a:lnTo>
                    <a:close/>
                    <a:moveTo>
                      <a:pt x="94" y="247"/>
                    </a:moveTo>
                    <a:lnTo>
                      <a:pt x="94" y="247"/>
                    </a:lnTo>
                    <a:lnTo>
                      <a:pt x="106" y="247"/>
                    </a:lnTo>
                    <a:lnTo>
                      <a:pt x="117" y="245"/>
                    </a:lnTo>
                    <a:lnTo>
                      <a:pt x="128" y="241"/>
                    </a:lnTo>
                    <a:lnTo>
                      <a:pt x="132" y="238"/>
                    </a:lnTo>
                    <a:lnTo>
                      <a:pt x="133" y="234"/>
                    </a:lnTo>
                    <a:lnTo>
                      <a:pt x="135" y="227"/>
                    </a:lnTo>
                    <a:lnTo>
                      <a:pt x="139" y="218"/>
                    </a:lnTo>
                    <a:lnTo>
                      <a:pt x="146" y="209"/>
                    </a:lnTo>
                    <a:lnTo>
                      <a:pt x="153" y="200"/>
                    </a:lnTo>
                    <a:lnTo>
                      <a:pt x="164" y="189"/>
                    </a:lnTo>
                    <a:lnTo>
                      <a:pt x="173" y="176"/>
                    </a:lnTo>
                    <a:lnTo>
                      <a:pt x="180" y="166"/>
                    </a:lnTo>
                    <a:lnTo>
                      <a:pt x="182" y="155"/>
                    </a:lnTo>
                    <a:lnTo>
                      <a:pt x="182" y="147"/>
                    </a:lnTo>
                    <a:lnTo>
                      <a:pt x="180" y="142"/>
                    </a:lnTo>
                    <a:lnTo>
                      <a:pt x="177" y="135"/>
                    </a:lnTo>
                    <a:lnTo>
                      <a:pt x="178" y="135"/>
                    </a:lnTo>
                    <a:lnTo>
                      <a:pt x="180" y="124"/>
                    </a:lnTo>
                    <a:lnTo>
                      <a:pt x="178" y="117"/>
                    </a:lnTo>
                    <a:lnTo>
                      <a:pt x="177" y="110"/>
                    </a:lnTo>
                    <a:lnTo>
                      <a:pt x="175" y="104"/>
                    </a:lnTo>
                    <a:lnTo>
                      <a:pt x="171" y="101"/>
                    </a:lnTo>
                    <a:lnTo>
                      <a:pt x="173" y="99"/>
                    </a:lnTo>
                    <a:lnTo>
                      <a:pt x="175" y="95"/>
                    </a:lnTo>
                    <a:lnTo>
                      <a:pt x="175" y="90"/>
                    </a:lnTo>
                    <a:lnTo>
                      <a:pt x="173" y="83"/>
                    </a:lnTo>
                    <a:lnTo>
                      <a:pt x="169" y="75"/>
                    </a:lnTo>
                    <a:lnTo>
                      <a:pt x="166" y="72"/>
                    </a:lnTo>
                    <a:lnTo>
                      <a:pt x="169" y="70"/>
                    </a:lnTo>
                    <a:lnTo>
                      <a:pt x="173" y="68"/>
                    </a:lnTo>
                    <a:lnTo>
                      <a:pt x="180" y="59"/>
                    </a:lnTo>
                    <a:lnTo>
                      <a:pt x="189" y="47"/>
                    </a:lnTo>
                    <a:lnTo>
                      <a:pt x="204" y="27"/>
                    </a:lnTo>
                    <a:lnTo>
                      <a:pt x="207" y="21"/>
                    </a:lnTo>
                    <a:lnTo>
                      <a:pt x="209" y="14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4" y="3"/>
                    </a:lnTo>
                    <a:lnTo>
                      <a:pt x="198" y="1"/>
                    </a:lnTo>
                    <a:lnTo>
                      <a:pt x="193" y="0"/>
                    </a:lnTo>
                    <a:lnTo>
                      <a:pt x="186" y="1"/>
                    </a:lnTo>
                    <a:lnTo>
                      <a:pt x="180" y="3"/>
                    </a:lnTo>
                    <a:lnTo>
                      <a:pt x="175" y="5"/>
                    </a:lnTo>
                    <a:lnTo>
                      <a:pt x="182" y="5"/>
                    </a:lnTo>
                    <a:lnTo>
                      <a:pt x="188" y="7"/>
                    </a:lnTo>
                    <a:lnTo>
                      <a:pt x="191" y="10"/>
                    </a:lnTo>
                    <a:lnTo>
                      <a:pt x="195" y="12"/>
                    </a:lnTo>
                    <a:lnTo>
                      <a:pt x="197" y="18"/>
                    </a:lnTo>
                    <a:lnTo>
                      <a:pt x="195" y="21"/>
                    </a:lnTo>
                    <a:lnTo>
                      <a:pt x="193" y="27"/>
                    </a:lnTo>
                    <a:lnTo>
                      <a:pt x="189" y="32"/>
                    </a:lnTo>
                    <a:lnTo>
                      <a:pt x="175" y="52"/>
                    </a:lnTo>
                    <a:lnTo>
                      <a:pt x="166" y="65"/>
                    </a:lnTo>
                    <a:lnTo>
                      <a:pt x="159" y="72"/>
                    </a:lnTo>
                    <a:lnTo>
                      <a:pt x="153" y="74"/>
                    </a:lnTo>
                    <a:lnTo>
                      <a:pt x="150" y="75"/>
                    </a:lnTo>
                    <a:lnTo>
                      <a:pt x="153" y="81"/>
                    </a:lnTo>
                    <a:lnTo>
                      <a:pt x="157" y="86"/>
                    </a:lnTo>
                    <a:lnTo>
                      <a:pt x="159" y="93"/>
                    </a:lnTo>
                    <a:lnTo>
                      <a:pt x="157" y="101"/>
                    </a:lnTo>
                    <a:lnTo>
                      <a:pt x="155" y="104"/>
                    </a:lnTo>
                    <a:lnTo>
                      <a:pt x="153" y="104"/>
                    </a:lnTo>
                    <a:lnTo>
                      <a:pt x="153" y="106"/>
                    </a:lnTo>
                    <a:lnTo>
                      <a:pt x="157" y="108"/>
                    </a:lnTo>
                    <a:lnTo>
                      <a:pt x="159" y="113"/>
                    </a:lnTo>
                    <a:lnTo>
                      <a:pt x="160" y="120"/>
                    </a:lnTo>
                    <a:lnTo>
                      <a:pt x="160" y="129"/>
                    </a:lnTo>
                    <a:lnTo>
                      <a:pt x="159" y="138"/>
                    </a:lnTo>
                    <a:lnTo>
                      <a:pt x="159" y="140"/>
                    </a:lnTo>
                    <a:lnTo>
                      <a:pt x="160" y="146"/>
                    </a:lnTo>
                    <a:lnTo>
                      <a:pt x="162" y="153"/>
                    </a:lnTo>
                    <a:lnTo>
                      <a:pt x="162" y="160"/>
                    </a:lnTo>
                    <a:lnTo>
                      <a:pt x="159" y="169"/>
                    </a:lnTo>
                    <a:lnTo>
                      <a:pt x="151" y="182"/>
                    </a:lnTo>
                    <a:lnTo>
                      <a:pt x="142" y="193"/>
                    </a:lnTo>
                    <a:lnTo>
                      <a:pt x="132" y="203"/>
                    </a:lnTo>
                    <a:lnTo>
                      <a:pt x="123" y="212"/>
                    </a:lnTo>
                    <a:lnTo>
                      <a:pt x="117" y="221"/>
                    </a:lnTo>
                    <a:lnTo>
                      <a:pt x="112" y="229"/>
                    </a:lnTo>
                    <a:lnTo>
                      <a:pt x="110" y="238"/>
                    </a:lnTo>
                    <a:lnTo>
                      <a:pt x="108" y="241"/>
                    </a:lnTo>
                    <a:lnTo>
                      <a:pt x="103" y="243"/>
                    </a:lnTo>
                    <a:lnTo>
                      <a:pt x="94" y="24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4" name="Freeform 223"/>
              <p:cNvSpPr>
                <a:spLocks/>
              </p:cNvSpPr>
              <p:nvPr/>
            </p:nvSpPr>
            <p:spPr bwMode="auto">
              <a:xfrm>
                <a:off x="6843" y="12481"/>
                <a:ext cx="187" cy="59"/>
              </a:xfrm>
              <a:custGeom>
                <a:avLst/>
                <a:gdLst>
                  <a:gd name="T0" fmla="*/ 187 w 187"/>
                  <a:gd name="T1" fmla="*/ 43 h 59"/>
                  <a:gd name="T2" fmla="*/ 187 w 187"/>
                  <a:gd name="T3" fmla="*/ 43 h 59"/>
                  <a:gd name="T4" fmla="*/ 178 w 187"/>
                  <a:gd name="T5" fmla="*/ 48 h 59"/>
                  <a:gd name="T6" fmla="*/ 169 w 187"/>
                  <a:gd name="T7" fmla="*/ 52 h 59"/>
                  <a:gd name="T8" fmla="*/ 158 w 187"/>
                  <a:gd name="T9" fmla="*/ 56 h 59"/>
                  <a:gd name="T10" fmla="*/ 146 w 187"/>
                  <a:gd name="T11" fmla="*/ 59 h 59"/>
                  <a:gd name="T12" fmla="*/ 131 w 187"/>
                  <a:gd name="T13" fmla="*/ 59 h 59"/>
                  <a:gd name="T14" fmla="*/ 119 w 187"/>
                  <a:gd name="T15" fmla="*/ 57 h 59"/>
                  <a:gd name="T16" fmla="*/ 112 w 187"/>
                  <a:gd name="T17" fmla="*/ 54 h 59"/>
                  <a:gd name="T18" fmla="*/ 106 w 187"/>
                  <a:gd name="T19" fmla="*/ 50 h 59"/>
                  <a:gd name="T20" fmla="*/ 106 w 187"/>
                  <a:gd name="T21" fmla="*/ 50 h 59"/>
                  <a:gd name="T22" fmla="*/ 84 w 187"/>
                  <a:gd name="T23" fmla="*/ 34 h 59"/>
                  <a:gd name="T24" fmla="*/ 66 w 187"/>
                  <a:gd name="T25" fmla="*/ 19 h 59"/>
                  <a:gd name="T26" fmla="*/ 57 w 187"/>
                  <a:gd name="T27" fmla="*/ 16 h 59"/>
                  <a:gd name="T28" fmla="*/ 48 w 187"/>
                  <a:gd name="T29" fmla="*/ 12 h 59"/>
                  <a:gd name="T30" fmla="*/ 39 w 187"/>
                  <a:gd name="T31" fmla="*/ 12 h 59"/>
                  <a:gd name="T32" fmla="*/ 29 w 187"/>
                  <a:gd name="T33" fmla="*/ 16 h 59"/>
                  <a:gd name="T34" fmla="*/ 29 w 187"/>
                  <a:gd name="T35" fmla="*/ 16 h 59"/>
                  <a:gd name="T36" fmla="*/ 0 w 187"/>
                  <a:gd name="T37" fmla="*/ 25 h 59"/>
                  <a:gd name="T38" fmla="*/ 0 w 187"/>
                  <a:gd name="T39" fmla="*/ 25 h 59"/>
                  <a:gd name="T40" fmla="*/ 3 w 187"/>
                  <a:gd name="T41" fmla="*/ 19 h 59"/>
                  <a:gd name="T42" fmla="*/ 7 w 187"/>
                  <a:gd name="T43" fmla="*/ 14 h 59"/>
                  <a:gd name="T44" fmla="*/ 12 w 187"/>
                  <a:gd name="T45" fmla="*/ 9 h 59"/>
                  <a:gd name="T46" fmla="*/ 21 w 187"/>
                  <a:gd name="T47" fmla="*/ 3 h 59"/>
                  <a:gd name="T48" fmla="*/ 30 w 187"/>
                  <a:gd name="T49" fmla="*/ 1 h 59"/>
                  <a:gd name="T50" fmla="*/ 41 w 187"/>
                  <a:gd name="T51" fmla="*/ 0 h 59"/>
                  <a:gd name="T52" fmla="*/ 56 w 187"/>
                  <a:gd name="T53" fmla="*/ 3 h 59"/>
                  <a:gd name="T54" fmla="*/ 56 w 187"/>
                  <a:gd name="T55" fmla="*/ 3 h 59"/>
                  <a:gd name="T56" fmla="*/ 68 w 187"/>
                  <a:gd name="T57" fmla="*/ 10 h 59"/>
                  <a:gd name="T58" fmla="*/ 81 w 187"/>
                  <a:gd name="T59" fmla="*/ 18 h 59"/>
                  <a:gd name="T60" fmla="*/ 101 w 187"/>
                  <a:gd name="T61" fmla="*/ 34 h 59"/>
                  <a:gd name="T62" fmla="*/ 119 w 187"/>
                  <a:gd name="T63" fmla="*/ 46 h 59"/>
                  <a:gd name="T64" fmla="*/ 126 w 187"/>
                  <a:gd name="T65" fmla="*/ 50 h 59"/>
                  <a:gd name="T66" fmla="*/ 135 w 187"/>
                  <a:gd name="T67" fmla="*/ 52 h 59"/>
                  <a:gd name="T68" fmla="*/ 135 w 187"/>
                  <a:gd name="T69" fmla="*/ 52 h 59"/>
                  <a:gd name="T70" fmla="*/ 142 w 187"/>
                  <a:gd name="T71" fmla="*/ 54 h 59"/>
                  <a:gd name="T72" fmla="*/ 151 w 187"/>
                  <a:gd name="T73" fmla="*/ 52 h 59"/>
                  <a:gd name="T74" fmla="*/ 168 w 187"/>
                  <a:gd name="T75" fmla="*/ 50 h 59"/>
                  <a:gd name="T76" fmla="*/ 187 w 187"/>
                  <a:gd name="T77" fmla="*/ 43 h 59"/>
                  <a:gd name="T78" fmla="*/ 187 w 187"/>
                  <a:gd name="T79" fmla="*/ 43 h 5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7"/>
                  <a:gd name="T121" fmla="*/ 0 h 59"/>
                  <a:gd name="T122" fmla="*/ 187 w 187"/>
                  <a:gd name="T123" fmla="*/ 59 h 5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7" h="59">
                    <a:moveTo>
                      <a:pt x="187" y="43"/>
                    </a:moveTo>
                    <a:lnTo>
                      <a:pt x="187" y="43"/>
                    </a:lnTo>
                    <a:lnTo>
                      <a:pt x="178" y="48"/>
                    </a:lnTo>
                    <a:lnTo>
                      <a:pt x="169" y="52"/>
                    </a:lnTo>
                    <a:lnTo>
                      <a:pt x="158" y="56"/>
                    </a:lnTo>
                    <a:lnTo>
                      <a:pt x="146" y="59"/>
                    </a:lnTo>
                    <a:lnTo>
                      <a:pt x="131" y="59"/>
                    </a:lnTo>
                    <a:lnTo>
                      <a:pt x="119" y="57"/>
                    </a:lnTo>
                    <a:lnTo>
                      <a:pt x="112" y="54"/>
                    </a:lnTo>
                    <a:lnTo>
                      <a:pt x="106" y="50"/>
                    </a:lnTo>
                    <a:lnTo>
                      <a:pt x="84" y="34"/>
                    </a:lnTo>
                    <a:lnTo>
                      <a:pt x="66" y="19"/>
                    </a:lnTo>
                    <a:lnTo>
                      <a:pt x="57" y="16"/>
                    </a:lnTo>
                    <a:lnTo>
                      <a:pt x="48" y="12"/>
                    </a:lnTo>
                    <a:lnTo>
                      <a:pt x="39" y="12"/>
                    </a:lnTo>
                    <a:lnTo>
                      <a:pt x="29" y="16"/>
                    </a:lnTo>
                    <a:lnTo>
                      <a:pt x="0" y="25"/>
                    </a:lnTo>
                    <a:lnTo>
                      <a:pt x="3" y="19"/>
                    </a:lnTo>
                    <a:lnTo>
                      <a:pt x="7" y="14"/>
                    </a:lnTo>
                    <a:lnTo>
                      <a:pt x="12" y="9"/>
                    </a:lnTo>
                    <a:lnTo>
                      <a:pt x="21" y="3"/>
                    </a:lnTo>
                    <a:lnTo>
                      <a:pt x="30" y="1"/>
                    </a:lnTo>
                    <a:lnTo>
                      <a:pt x="41" y="0"/>
                    </a:lnTo>
                    <a:lnTo>
                      <a:pt x="56" y="3"/>
                    </a:lnTo>
                    <a:lnTo>
                      <a:pt x="68" y="10"/>
                    </a:lnTo>
                    <a:lnTo>
                      <a:pt x="81" y="18"/>
                    </a:lnTo>
                    <a:lnTo>
                      <a:pt x="101" y="34"/>
                    </a:lnTo>
                    <a:lnTo>
                      <a:pt x="119" y="46"/>
                    </a:lnTo>
                    <a:lnTo>
                      <a:pt x="126" y="50"/>
                    </a:lnTo>
                    <a:lnTo>
                      <a:pt x="135" y="52"/>
                    </a:lnTo>
                    <a:lnTo>
                      <a:pt x="142" y="54"/>
                    </a:lnTo>
                    <a:lnTo>
                      <a:pt x="151" y="52"/>
                    </a:lnTo>
                    <a:lnTo>
                      <a:pt x="168" y="50"/>
                    </a:lnTo>
                    <a:lnTo>
                      <a:pt x="187" y="43"/>
                    </a:lnTo>
                    <a:close/>
                  </a:path>
                </a:pathLst>
              </a:custGeom>
              <a:solidFill>
                <a:srgbClr val="B0241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5" name="Freeform 224"/>
              <p:cNvSpPr>
                <a:spLocks/>
              </p:cNvSpPr>
              <p:nvPr/>
            </p:nvSpPr>
            <p:spPr bwMode="auto">
              <a:xfrm>
                <a:off x="6832" y="12488"/>
                <a:ext cx="27" cy="32"/>
              </a:xfrm>
              <a:custGeom>
                <a:avLst/>
                <a:gdLst>
                  <a:gd name="T0" fmla="*/ 25 w 27"/>
                  <a:gd name="T1" fmla="*/ 30 h 32"/>
                  <a:gd name="T2" fmla="*/ 25 w 27"/>
                  <a:gd name="T3" fmla="*/ 30 h 32"/>
                  <a:gd name="T4" fmla="*/ 25 w 27"/>
                  <a:gd name="T5" fmla="*/ 30 h 32"/>
                  <a:gd name="T6" fmla="*/ 25 w 27"/>
                  <a:gd name="T7" fmla="*/ 30 h 32"/>
                  <a:gd name="T8" fmla="*/ 20 w 27"/>
                  <a:gd name="T9" fmla="*/ 32 h 32"/>
                  <a:gd name="T10" fmla="*/ 14 w 27"/>
                  <a:gd name="T11" fmla="*/ 30 h 32"/>
                  <a:gd name="T12" fmla="*/ 11 w 27"/>
                  <a:gd name="T13" fmla="*/ 27 h 32"/>
                  <a:gd name="T14" fmla="*/ 5 w 27"/>
                  <a:gd name="T15" fmla="*/ 21 h 32"/>
                  <a:gd name="T16" fmla="*/ 2 w 27"/>
                  <a:gd name="T17" fmla="*/ 14 h 32"/>
                  <a:gd name="T18" fmla="*/ 0 w 27"/>
                  <a:gd name="T19" fmla="*/ 9 h 32"/>
                  <a:gd name="T20" fmla="*/ 0 w 27"/>
                  <a:gd name="T21" fmla="*/ 3 h 32"/>
                  <a:gd name="T22" fmla="*/ 2 w 27"/>
                  <a:gd name="T23" fmla="*/ 0 h 32"/>
                  <a:gd name="T24" fmla="*/ 2 w 27"/>
                  <a:gd name="T25" fmla="*/ 0 h 32"/>
                  <a:gd name="T26" fmla="*/ 2 w 27"/>
                  <a:gd name="T27" fmla="*/ 0 h 32"/>
                  <a:gd name="T28" fmla="*/ 2 w 27"/>
                  <a:gd name="T29" fmla="*/ 0 h 32"/>
                  <a:gd name="T30" fmla="*/ 3 w 27"/>
                  <a:gd name="T31" fmla="*/ 0 h 32"/>
                  <a:gd name="T32" fmla="*/ 3 w 27"/>
                  <a:gd name="T33" fmla="*/ 0 h 32"/>
                  <a:gd name="T34" fmla="*/ 7 w 27"/>
                  <a:gd name="T35" fmla="*/ 0 h 32"/>
                  <a:gd name="T36" fmla="*/ 9 w 27"/>
                  <a:gd name="T37" fmla="*/ 2 h 32"/>
                  <a:gd name="T38" fmla="*/ 9 w 27"/>
                  <a:gd name="T39" fmla="*/ 2 h 32"/>
                  <a:gd name="T40" fmla="*/ 9 w 27"/>
                  <a:gd name="T41" fmla="*/ 9 h 32"/>
                  <a:gd name="T42" fmla="*/ 12 w 27"/>
                  <a:gd name="T43" fmla="*/ 14 h 32"/>
                  <a:gd name="T44" fmla="*/ 18 w 27"/>
                  <a:gd name="T45" fmla="*/ 20 h 32"/>
                  <a:gd name="T46" fmla="*/ 27 w 27"/>
                  <a:gd name="T47" fmla="*/ 23 h 32"/>
                  <a:gd name="T48" fmla="*/ 27 w 27"/>
                  <a:gd name="T49" fmla="*/ 23 h 32"/>
                  <a:gd name="T50" fmla="*/ 27 w 27"/>
                  <a:gd name="T51" fmla="*/ 27 h 32"/>
                  <a:gd name="T52" fmla="*/ 27 w 27"/>
                  <a:gd name="T53" fmla="*/ 29 h 32"/>
                  <a:gd name="T54" fmla="*/ 27 w 27"/>
                  <a:gd name="T55" fmla="*/ 29 h 32"/>
                  <a:gd name="T56" fmla="*/ 25 w 27"/>
                  <a:gd name="T57" fmla="*/ 30 h 32"/>
                  <a:gd name="T58" fmla="*/ 25 w 27"/>
                  <a:gd name="T59" fmla="*/ 30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"/>
                  <a:gd name="T91" fmla="*/ 0 h 32"/>
                  <a:gd name="T92" fmla="*/ 27 w 27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" h="32">
                    <a:moveTo>
                      <a:pt x="25" y="30"/>
                    </a:moveTo>
                    <a:lnTo>
                      <a:pt x="25" y="30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1" y="27"/>
                    </a:lnTo>
                    <a:lnTo>
                      <a:pt x="5" y="21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9"/>
                    </a:lnTo>
                    <a:lnTo>
                      <a:pt x="12" y="14"/>
                    </a:lnTo>
                    <a:lnTo>
                      <a:pt x="18" y="20"/>
                    </a:lnTo>
                    <a:lnTo>
                      <a:pt x="27" y="23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30"/>
                    </a:lnTo>
                    <a:close/>
                  </a:path>
                </a:pathLst>
              </a:custGeom>
              <a:solidFill>
                <a:srgbClr val="B0241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6" name="Freeform 225"/>
              <p:cNvSpPr>
                <a:spLocks/>
              </p:cNvSpPr>
              <p:nvPr/>
            </p:nvSpPr>
            <p:spPr bwMode="auto">
              <a:xfrm>
                <a:off x="6830" y="12190"/>
                <a:ext cx="119" cy="112"/>
              </a:xfrm>
              <a:custGeom>
                <a:avLst/>
                <a:gdLst>
                  <a:gd name="T0" fmla="*/ 78 w 119"/>
                  <a:gd name="T1" fmla="*/ 6 h 112"/>
                  <a:gd name="T2" fmla="*/ 78 w 119"/>
                  <a:gd name="T3" fmla="*/ 6 h 112"/>
                  <a:gd name="T4" fmla="*/ 72 w 119"/>
                  <a:gd name="T5" fmla="*/ 2 h 112"/>
                  <a:gd name="T6" fmla="*/ 65 w 119"/>
                  <a:gd name="T7" fmla="*/ 0 h 112"/>
                  <a:gd name="T8" fmla="*/ 58 w 119"/>
                  <a:gd name="T9" fmla="*/ 0 h 112"/>
                  <a:gd name="T10" fmla="*/ 51 w 119"/>
                  <a:gd name="T11" fmla="*/ 2 h 112"/>
                  <a:gd name="T12" fmla="*/ 43 w 119"/>
                  <a:gd name="T13" fmla="*/ 8 h 112"/>
                  <a:gd name="T14" fmla="*/ 36 w 119"/>
                  <a:gd name="T15" fmla="*/ 15 h 112"/>
                  <a:gd name="T16" fmla="*/ 31 w 119"/>
                  <a:gd name="T17" fmla="*/ 24 h 112"/>
                  <a:gd name="T18" fmla="*/ 23 w 119"/>
                  <a:gd name="T19" fmla="*/ 35 h 112"/>
                  <a:gd name="T20" fmla="*/ 23 w 119"/>
                  <a:gd name="T21" fmla="*/ 35 h 112"/>
                  <a:gd name="T22" fmla="*/ 16 w 119"/>
                  <a:gd name="T23" fmla="*/ 54 h 112"/>
                  <a:gd name="T24" fmla="*/ 9 w 119"/>
                  <a:gd name="T25" fmla="*/ 71 h 112"/>
                  <a:gd name="T26" fmla="*/ 4 w 119"/>
                  <a:gd name="T27" fmla="*/ 96 h 112"/>
                  <a:gd name="T28" fmla="*/ 0 w 119"/>
                  <a:gd name="T29" fmla="*/ 110 h 112"/>
                  <a:gd name="T30" fmla="*/ 0 w 119"/>
                  <a:gd name="T31" fmla="*/ 112 h 112"/>
                  <a:gd name="T32" fmla="*/ 0 w 119"/>
                  <a:gd name="T33" fmla="*/ 112 h 112"/>
                  <a:gd name="T34" fmla="*/ 7 w 119"/>
                  <a:gd name="T35" fmla="*/ 96 h 112"/>
                  <a:gd name="T36" fmla="*/ 13 w 119"/>
                  <a:gd name="T37" fmla="*/ 80 h 112"/>
                  <a:gd name="T38" fmla="*/ 22 w 119"/>
                  <a:gd name="T39" fmla="*/ 62 h 112"/>
                  <a:gd name="T40" fmla="*/ 32 w 119"/>
                  <a:gd name="T41" fmla="*/ 44 h 112"/>
                  <a:gd name="T42" fmla="*/ 40 w 119"/>
                  <a:gd name="T43" fmla="*/ 36 h 112"/>
                  <a:gd name="T44" fmla="*/ 45 w 119"/>
                  <a:gd name="T45" fmla="*/ 31 h 112"/>
                  <a:gd name="T46" fmla="*/ 52 w 119"/>
                  <a:gd name="T47" fmla="*/ 27 h 112"/>
                  <a:gd name="T48" fmla="*/ 60 w 119"/>
                  <a:gd name="T49" fmla="*/ 24 h 112"/>
                  <a:gd name="T50" fmla="*/ 67 w 119"/>
                  <a:gd name="T51" fmla="*/ 24 h 112"/>
                  <a:gd name="T52" fmla="*/ 74 w 119"/>
                  <a:gd name="T53" fmla="*/ 26 h 112"/>
                  <a:gd name="T54" fmla="*/ 74 w 119"/>
                  <a:gd name="T55" fmla="*/ 26 h 112"/>
                  <a:gd name="T56" fmla="*/ 88 w 119"/>
                  <a:gd name="T57" fmla="*/ 33 h 112"/>
                  <a:gd name="T58" fmla="*/ 99 w 119"/>
                  <a:gd name="T59" fmla="*/ 40 h 112"/>
                  <a:gd name="T60" fmla="*/ 99 w 119"/>
                  <a:gd name="T61" fmla="*/ 40 h 112"/>
                  <a:gd name="T62" fmla="*/ 103 w 119"/>
                  <a:gd name="T63" fmla="*/ 42 h 112"/>
                  <a:gd name="T64" fmla="*/ 108 w 119"/>
                  <a:gd name="T65" fmla="*/ 42 h 112"/>
                  <a:gd name="T66" fmla="*/ 112 w 119"/>
                  <a:gd name="T67" fmla="*/ 42 h 112"/>
                  <a:gd name="T68" fmla="*/ 116 w 119"/>
                  <a:gd name="T69" fmla="*/ 38 h 112"/>
                  <a:gd name="T70" fmla="*/ 117 w 119"/>
                  <a:gd name="T71" fmla="*/ 36 h 112"/>
                  <a:gd name="T72" fmla="*/ 119 w 119"/>
                  <a:gd name="T73" fmla="*/ 31 h 112"/>
                  <a:gd name="T74" fmla="*/ 119 w 119"/>
                  <a:gd name="T75" fmla="*/ 27 h 112"/>
                  <a:gd name="T76" fmla="*/ 117 w 119"/>
                  <a:gd name="T77" fmla="*/ 22 h 112"/>
                  <a:gd name="T78" fmla="*/ 117 w 119"/>
                  <a:gd name="T79" fmla="*/ 22 h 112"/>
                  <a:gd name="T80" fmla="*/ 117 w 119"/>
                  <a:gd name="T81" fmla="*/ 22 h 112"/>
                  <a:gd name="T82" fmla="*/ 117 w 119"/>
                  <a:gd name="T83" fmla="*/ 22 h 112"/>
                  <a:gd name="T84" fmla="*/ 114 w 119"/>
                  <a:gd name="T85" fmla="*/ 26 h 112"/>
                  <a:gd name="T86" fmla="*/ 110 w 119"/>
                  <a:gd name="T87" fmla="*/ 29 h 112"/>
                  <a:gd name="T88" fmla="*/ 108 w 119"/>
                  <a:gd name="T89" fmla="*/ 29 h 112"/>
                  <a:gd name="T90" fmla="*/ 105 w 119"/>
                  <a:gd name="T91" fmla="*/ 29 h 112"/>
                  <a:gd name="T92" fmla="*/ 105 w 119"/>
                  <a:gd name="T93" fmla="*/ 29 h 112"/>
                  <a:gd name="T94" fmla="*/ 97 w 119"/>
                  <a:gd name="T95" fmla="*/ 26 h 112"/>
                  <a:gd name="T96" fmla="*/ 94 w 119"/>
                  <a:gd name="T97" fmla="*/ 20 h 112"/>
                  <a:gd name="T98" fmla="*/ 87 w 119"/>
                  <a:gd name="T99" fmla="*/ 15 h 112"/>
                  <a:gd name="T100" fmla="*/ 78 w 119"/>
                  <a:gd name="T101" fmla="*/ 6 h 112"/>
                  <a:gd name="T102" fmla="*/ 78 w 119"/>
                  <a:gd name="T103" fmla="*/ 6 h 1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9"/>
                  <a:gd name="T157" fmla="*/ 0 h 112"/>
                  <a:gd name="T158" fmla="*/ 119 w 119"/>
                  <a:gd name="T159" fmla="*/ 112 h 1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9" h="112">
                    <a:moveTo>
                      <a:pt x="78" y="6"/>
                    </a:moveTo>
                    <a:lnTo>
                      <a:pt x="78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1" y="2"/>
                    </a:lnTo>
                    <a:lnTo>
                      <a:pt x="43" y="8"/>
                    </a:lnTo>
                    <a:lnTo>
                      <a:pt x="36" y="15"/>
                    </a:lnTo>
                    <a:lnTo>
                      <a:pt x="31" y="24"/>
                    </a:lnTo>
                    <a:lnTo>
                      <a:pt x="23" y="35"/>
                    </a:lnTo>
                    <a:lnTo>
                      <a:pt x="16" y="54"/>
                    </a:lnTo>
                    <a:lnTo>
                      <a:pt x="9" y="71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7" y="96"/>
                    </a:lnTo>
                    <a:lnTo>
                      <a:pt x="13" y="80"/>
                    </a:lnTo>
                    <a:lnTo>
                      <a:pt x="22" y="62"/>
                    </a:lnTo>
                    <a:lnTo>
                      <a:pt x="32" y="44"/>
                    </a:lnTo>
                    <a:lnTo>
                      <a:pt x="40" y="36"/>
                    </a:lnTo>
                    <a:lnTo>
                      <a:pt x="45" y="31"/>
                    </a:lnTo>
                    <a:lnTo>
                      <a:pt x="52" y="27"/>
                    </a:lnTo>
                    <a:lnTo>
                      <a:pt x="60" y="24"/>
                    </a:lnTo>
                    <a:lnTo>
                      <a:pt x="67" y="24"/>
                    </a:lnTo>
                    <a:lnTo>
                      <a:pt x="74" y="26"/>
                    </a:lnTo>
                    <a:lnTo>
                      <a:pt x="88" y="33"/>
                    </a:lnTo>
                    <a:lnTo>
                      <a:pt x="99" y="40"/>
                    </a:lnTo>
                    <a:lnTo>
                      <a:pt x="103" y="42"/>
                    </a:lnTo>
                    <a:lnTo>
                      <a:pt x="108" y="42"/>
                    </a:lnTo>
                    <a:lnTo>
                      <a:pt x="112" y="42"/>
                    </a:lnTo>
                    <a:lnTo>
                      <a:pt x="116" y="38"/>
                    </a:lnTo>
                    <a:lnTo>
                      <a:pt x="117" y="36"/>
                    </a:lnTo>
                    <a:lnTo>
                      <a:pt x="119" y="31"/>
                    </a:lnTo>
                    <a:lnTo>
                      <a:pt x="119" y="27"/>
                    </a:lnTo>
                    <a:lnTo>
                      <a:pt x="117" y="22"/>
                    </a:lnTo>
                    <a:lnTo>
                      <a:pt x="114" y="26"/>
                    </a:lnTo>
                    <a:lnTo>
                      <a:pt x="110" y="29"/>
                    </a:lnTo>
                    <a:lnTo>
                      <a:pt x="108" y="29"/>
                    </a:lnTo>
                    <a:lnTo>
                      <a:pt x="105" y="29"/>
                    </a:lnTo>
                    <a:lnTo>
                      <a:pt x="97" y="26"/>
                    </a:lnTo>
                    <a:lnTo>
                      <a:pt x="94" y="20"/>
                    </a:lnTo>
                    <a:lnTo>
                      <a:pt x="87" y="15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FA610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7" name="Freeform 226"/>
              <p:cNvSpPr>
                <a:spLocks/>
              </p:cNvSpPr>
              <p:nvPr/>
            </p:nvSpPr>
            <p:spPr bwMode="auto">
              <a:xfrm>
                <a:off x="6835" y="12230"/>
                <a:ext cx="138" cy="202"/>
              </a:xfrm>
              <a:custGeom>
                <a:avLst/>
                <a:gdLst>
                  <a:gd name="T0" fmla="*/ 49 w 138"/>
                  <a:gd name="T1" fmla="*/ 202 h 202"/>
                  <a:gd name="T2" fmla="*/ 49 w 138"/>
                  <a:gd name="T3" fmla="*/ 202 h 202"/>
                  <a:gd name="T4" fmla="*/ 58 w 138"/>
                  <a:gd name="T5" fmla="*/ 197 h 202"/>
                  <a:gd name="T6" fmla="*/ 67 w 138"/>
                  <a:gd name="T7" fmla="*/ 193 h 202"/>
                  <a:gd name="T8" fmla="*/ 83 w 138"/>
                  <a:gd name="T9" fmla="*/ 189 h 202"/>
                  <a:gd name="T10" fmla="*/ 100 w 138"/>
                  <a:gd name="T11" fmla="*/ 189 h 202"/>
                  <a:gd name="T12" fmla="*/ 114 w 138"/>
                  <a:gd name="T13" fmla="*/ 191 h 202"/>
                  <a:gd name="T14" fmla="*/ 114 w 138"/>
                  <a:gd name="T15" fmla="*/ 191 h 202"/>
                  <a:gd name="T16" fmla="*/ 120 w 138"/>
                  <a:gd name="T17" fmla="*/ 182 h 202"/>
                  <a:gd name="T18" fmla="*/ 127 w 138"/>
                  <a:gd name="T19" fmla="*/ 171 h 202"/>
                  <a:gd name="T20" fmla="*/ 130 w 138"/>
                  <a:gd name="T21" fmla="*/ 160 h 202"/>
                  <a:gd name="T22" fmla="*/ 134 w 138"/>
                  <a:gd name="T23" fmla="*/ 148 h 202"/>
                  <a:gd name="T24" fmla="*/ 138 w 138"/>
                  <a:gd name="T25" fmla="*/ 133 h 202"/>
                  <a:gd name="T26" fmla="*/ 138 w 138"/>
                  <a:gd name="T27" fmla="*/ 119 h 202"/>
                  <a:gd name="T28" fmla="*/ 138 w 138"/>
                  <a:gd name="T29" fmla="*/ 105 h 202"/>
                  <a:gd name="T30" fmla="*/ 138 w 138"/>
                  <a:gd name="T31" fmla="*/ 90 h 202"/>
                  <a:gd name="T32" fmla="*/ 138 w 138"/>
                  <a:gd name="T33" fmla="*/ 90 h 202"/>
                  <a:gd name="T34" fmla="*/ 132 w 138"/>
                  <a:gd name="T35" fmla="*/ 69 h 202"/>
                  <a:gd name="T36" fmla="*/ 125 w 138"/>
                  <a:gd name="T37" fmla="*/ 50 h 202"/>
                  <a:gd name="T38" fmla="*/ 116 w 138"/>
                  <a:gd name="T39" fmla="*/ 34 h 202"/>
                  <a:gd name="T40" fmla="*/ 107 w 138"/>
                  <a:gd name="T41" fmla="*/ 22 h 202"/>
                  <a:gd name="T42" fmla="*/ 94 w 138"/>
                  <a:gd name="T43" fmla="*/ 11 h 202"/>
                  <a:gd name="T44" fmla="*/ 82 w 138"/>
                  <a:gd name="T45" fmla="*/ 4 h 202"/>
                  <a:gd name="T46" fmla="*/ 69 w 138"/>
                  <a:gd name="T47" fmla="*/ 0 h 202"/>
                  <a:gd name="T48" fmla="*/ 62 w 138"/>
                  <a:gd name="T49" fmla="*/ 0 h 202"/>
                  <a:gd name="T50" fmla="*/ 55 w 138"/>
                  <a:gd name="T51" fmla="*/ 2 h 202"/>
                  <a:gd name="T52" fmla="*/ 55 w 138"/>
                  <a:gd name="T53" fmla="*/ 2 h 202"/>
                  <a:gd name="T54" fmla="*/ 42 w 138"/>
                  <a:gd name="T55" fmla="*/ 7 h 202"/>
                  <a:gd name="T56" fmla="*/ 29 w 138"/>
                  <a:gd name="T57" fmla="*/ 16 h 202"/>
                  <a:gd name="T58" fmla="*/ 20 w 138"/>
                  <a:gd name="T59" fmla="*/ 27 h 202"/>
                  <a:gd name="T60" fmla="*/ 11 w 138"/>
                  <a:gd name="T61" fmla="*/ 43 h 202"/>
                  <a:gd name="T62" fmla="*/ 6 w 138"/>
                  <a:gd name="T63" fmla="*/ 59 h 202"/>
                  <a:gd name="T64" fmla="*/ 2 w 138"/>
                  <a:gd name="T65" fmla="*/ 79 h 202"/>
                  <a:gd name="T66" fmla="*/ 0 w 138"/>
                  <a:gd name="T67" fmla="*/ 99 h 202"/>
                  <a:gd name="T68" fmla="*/ 2 w 138"/>
                  <a:gd name="T69" fmla="*/ 121 h 202"/>
                  <a:gd name="T70" fmla="*/ 2 w 138"/>
                  <a:gd name="T71" fmla="*/ 121 h 202"/>
                  <a:gd name="T72" fmla="*/ 6 w 138"/>
                  <a:gd name="T73" fmla="*/ 133 h 202"/>
                  <a:gd name="T74" fmla="*/ 9 w 138"/>
                  <a:gd name="T75" fmla="*/ 148 h 202"/>
                  <a:gd name="T76" fmla="*/ 15 w 138"/>
                  <a:gd name="T77" fmla="*/ 159 h 202"/>
                  <a:gd name="T78" fmla="*/ 20 w 138"/>
                  <a:gd name="T79" fmla="*/ 171 h 202"/>
                  <a:gd name="T80" fmla="*/ 26 w 138"/>
                  <a:gd name="T81" fmla="*/ 180 h 202"/>
                  <a:gd name="T82" fmla="*/ 33 w 138"/>
                  <a:gd name="T83" fmla="*/ 189 h 202"/>
                  <a:gd name="T84" fmla="*/ 42 w 138"/>
                  <a:gd name="T85" fmla="*/ 197 h 202"/>
                  <a:gd name="T86" fmla="*/ 49 w 138"/>
                  <a:gd name="T87" fmla="*/ 202 h 202"/>
                  <a:gd name="T88" fmla="*/ 49 w 138"/>
                  <a:gd name="T89" fmla="*/ 202 h 2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"/>
                  <a:gd name="T136" fmla="*/ 0 h 202"/>
                  <a:gd name="T137" fmla="*/ 138 w 138"/>
                  <a:gd name="T138" fmla="*/ 202 h 2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" h="202">
                    <a:moveTo>
                      <a:pt x="49" y="202"/>
                    </a:moveTo>
                    <a:lnTo>
                      <a:pt x="49" y="202"/>
                    </a:lnTo>
                    <a:lnTo>
                      <a:pt x="58" y="197"/>
                    </a:lnTo>
                    <a:lnTo>
                      <a:pt x="67" y="193"/>
                    </a:lnTo>
                    <a:lnTo>
                      <a:pt x="83" y="189"/>
                    </a:lnTo>
                    <a:lnTo>
                      <a:pt x="100" y="189"/>
                    </a:lnTo>
                    <a:lnTo>
                      <a:pt x="114" y="191"/>
                    </a:lnTo>
                    <a:lnTo>
                      <a:pt x="120" y="182"/>
                    </a:lnTo>
                    <a:lnTo>
                      <a:pt x="127" y="171"/>
                    </a:lnTo>
                    <a:lnTo>
                      <a:pt x="130" y="160"/>
                    </a:lnTo>
                    <a:lnTo>
                      <a:pt x="134" y="148"/>
                    </a:lnTo>
                    <a:lnTo>
                      <a:pt x="138" y="133"/>
                    </a:lnTo>
                    <a:lnTo>
                      <a:pt x="138" y="119"/>
                    </a:lnTo>
                    <a:lnTo>
                      <a:pt x="138" y="105"/>
                    </a:lnTo>
                    <a:lnTo>
                      <a:pt x="138" y="90"/>
                    </a:lnTo>
                    <a:lnTo>
                      <a:pt x="132" y="69"/>
                    </a:lnTo>
                    <a:lnTo>
                      <a:pt x="125" y="50"/>
                    </a:lnTo>
                    <a:lnTo>
                      <a:pt x="116" y="34"/>
                    </a:lnTo>
                    <a:lnTo>
                      <a:pt x="107" y="22"/>
                    </a:lnTo>
                    <a:lnTo>
                      <a:pt x="94" y="11"/>
                    </a:lnTo>
                    <a:lnTo>
                      <a:pt x="82" y="4"/>
                    </a:lnTo>
                    <a:lnTo>
                      <a:pt x="69" y="0"/>
                    </a:lnTo>
                    <a:lnTo>
                      <a:pt x="62" y="0"/>
                    </a:lnTo>
                    <a:lnTo>
                      <a:pt x="55" y="2"/>
                    </a:lnTo>
                    <a:lnTo>
                      <a:pt x="42" y="7"/>
                    </a:lnTo>
                    <a:lnTo>
                      <a:pt x="29" y="16"/>
                    </a:lnTo>
                    <a:lnTo>
                      <a:pt x="20" y="27"/>
                    </a:lnTo>
                    <a:lnTo>
                      <a:pt x="11" y="43"/>
                    </a:lnTo>
                    <a:lnTo>
                      <a:pt x="6" y="59"/>
                    </a:lnTo>
                    <a:lnTo>
                      <a:pt x="2" y="79"/>
                    </a:lnTo>
                    <a:lnTo>
                      <a:pt x="0" y="99"/>
                    </a:lnTo>
                    <a:lnTo>
                      <a:pt x="2" y="121"/>
                    </a:lnTo>
                    <a:lnTo>
                      <a:pt x="6" y="133"/>
                    </a:lnTo>
                    <a:lnTo>
                      <a:pt x="9" y="148"/>
                    </a:lnTo>
                    <a:lnTo>
                      <a:pt x="15" y="159"/>
                    </a:lnTo>
                    <a:lnTo>
                      <a:pt x="20" y="171"/>
                    </a:lnTo>
                    <a:lnTo>
                      <a:pt x="26" y="180"/>
                    </a:lnTo>
                    <a:lnTo>
                      <a:pt x="33" y="189"/>
                    </a:lnTo>
                    <a:lnTo>
                      <a:pt x="42" y="197"/>
                    </a:lnTo>
                    <a:lnTo>
                      <a:pt x="49" y="202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8" name="Freeform 227"/>
              <p:cNvSpPr>
                <a:spLocks/>
              </p:cNvSpPr>
              <p:nvPr/>
            </p:nvSpPr>
            <p:spPr bwMode="auto">
              <a:xfrm>
                <a:off x="6846" y="12250"/>
                <a:ext cx="116" cy="189"/>
              </a:xfrm>
              <a:custGeom>
                <a:avLst/>
                <a:gdLst>
                  <a:gd name="T0" fmla="*/ 45 w 116"/>
                  <a:gd name="T1" fmla="*/ 2 h 189"/>
                  <a:gd name="T2" fmla="*/ 45 w 116"/>
                  <a:gd name="T3" fmla="*/ 2 h 189"/>
                  <a:gd name="T4" fmla="*/ 56 w 116"/>
                  <a:gd name="T5" fmla="*/ 0 h 189"/>
                  <a:gd name="T6" fmla="*/ 69 w 116"/>
                  <a:gd name="T7" fmla="*/ 3 h 189"/>
                  <a:gd name="T8" fmla="*/ 80 w 116"/>
                  <a:gd name="T9" fmla="*/ 11 h 189"/>
                  <a:gd name="T10" fmla="*/ 89 w 116"/>
                  <a:gd name="T11" fmla="*/ 20 h 189"/>
                  <a:gd name="T12" fmla="*/ 98 w 116"/>
                  <a:gd name="T13" fmla="*/ 32 h 189"/>
                  <a:gd name="T14" fmla="*/ 105 w 116"/>
                  <a:gd name="T15" fmla="*/ 47 h 189"/>
                  <a:gd name="T16" fmla="*/ 112 w 116"/>
                  <a:gd name="T17" fmla="*/ 65 h 189"/>
                  <a:gd name="T18" fmla="*/ 116 w 116"/>
                  <a:gd name="T19" fmla="*/ 85 h 189"/>
                  <a:gd name="T20" fmla="*/ 116 w 116"/>
                  <a:gd name="T21" fmla="*/ 85 h 189"/>
                  <a:gd name="T22" fmla="*/ 116 w 116"/>
                  <a:gd name="T23" fmla="*/ 97 h 189"/>
                  <a:gd name="T24" fmla="*/ 116 w 116"/>
                  <a:gd name="T25" fmla="*/ 112 h 189"/>
                  <a:gd name="T26" fmla="*/ 116 w 116"/>
                  <a:gd name="T27" fmla="*/ 124 h 189"/>
                  <a:gd name="T28" fmla="*/ 114 w 116"/>
                  <a:gd name="T29" fmla="*/ 137 h 189"/>
                  <a:gd name="T30" fmla="*/ 110 w 116"/>
                  <a:gd name="T31" fmla="*/ 149 h 189"/>
                  <a:gd name="T32" fmla="*/ 107 w 116"/>
                  <a:gd name="T33" fmla="*/ 160 h 189"/>
                  <a:gd name="T34" fmla="*/ 101 w 116"/>
                  <a:gd name="T35" fmla="*/ 169 h 189"/>
                  <a:gd name="T36" fmla="*/ 96 w 116"/>
                  <a:gd name="T37" fmla="*/ 178 h 189"/>
                  <a:gd name="T38" fmla="*/ 96 w 116"/>
                  <a:gd name="T39" fmla="*/ 178 h 189"/>
                  <a:gd name="T40" fmla="*/ 83 w 116"/>
                  <a:gd name="T41" fmla="*/ 177 h 189"/>
                  <a:gd name="T42" fmla="*/ 71 w 116"/>
                  <a:gd name="T43" fmla="*/ 177 h 189"/>
                  <a:gd name="T44" fmla="*/ 56 w 116"/>
                  <a:gd name="T45" fmla="*/ 180 h 189"/>
                  <a:gd name="T46" fmla="*/ 49 w 116"/>
                  <a:gd name="T47" fmla="*/ 184 h 189"/>
                  <a:gd name="T48" fmla="*/ 40 w 116"/>
                  <a:gd name="T49" fmla="*/ 189 h 189"/>
                  <a:gd name="T50" fmla="*/ 40 w 116"/>
                  <a:gd name="T51" fmla="*/ 189 h 189"/>
                  <a:gd name="T52" fmla="*/ 35 w 116"/>
                  <a:gd name="T53" fmla="*/ 184 h 189"/>
                  <a:gd name="T54" fmla="*/ 27 w 116"/>
                  <a:gd name="T55" fmla="*/ 177 h 189"/>
                  <a:gd name="T56" fmla="*/ 22 w 116"/>
                  <a:gd name="T57" fmla="*/ 168 h 189"/>
                  <a:gd name="T58" fmla="*/ 16 w 116"/>
                  <a:gd name="T59" fmla="*/ 158 h 189"/>
                  <a:gd name="T60" fmla="*/ 7 w 116"/>
                  <a:gd name="T61" fmla="*/ 137 h 189"/>
                  <a:gd name="T62" fmla="*/ 4 w 116"/>
                  <a:gd name="T63" fmla="*/ 126 h 189"/>
                  <a:gd name="T64" fmla="*/ 2 w 116"/>
                  <a:gd name="T65" fmla="*/ 112 h 189"/>
                  <a:gd name="T66" fmla="*/ 2 w 116"/>
                  <a:gd name="T67" fmla="*/ 112 h 189"/>
                  <a:gd name="T68" fmla="*/ 0 w 116"/>
                  <a:gd name="T69" fmla="*/ 92 h 189"/>
                  <a:gd name="T70" fmla="*/ 0 w 116"/>
                  <a:gd name="T71" fmla="*/ 74 h 189"/>
                  <a:gd name="T72" fmla="*/ 4 w 116"/>
                  <a:gd name="T73" fmla="*/ 56 h 189"/>
                  <a:gd name="T74" fmla="*/ 9 w 116"/>
                  <a:gd name="T75" fmla="*/ 39 h 189"/>
                  <a:gd name="T76" fmla="*/ 15 w 116"/>
                  <a:gd name="T77" fmla="*/ 25 h 189"/>
                  <a:gd name="T78" fmla="*/ 24 w 116"/>
                  <a:gd name="T79" fmla="*/ 14 h 189"/>
                  <a:gd name="T80" fmla="*/ 35 w 116"/>
                  <a:gd name="T81" fmla="*/ 7 h 189"/>
                  <a:gd name="T82" fmla="*/ 45 w 116"/>
                  <a:gd name="T83" fmla="*/ 2 h 189"/>
                  <a:gd name="T84" fmla="*/ 45 w 116"/>
                  <a:gd name="T85" fmla="*/ 2 h 1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"/>
                  <a:gd name="T130" fmla="*/ 0 h 189"/>
                  <a:gd name="T131" fmla="*/ 116 w 116"/>
                  <a:gd name="T132" fmla="*/ 189 h 18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" h="189">
                    <a:moveTo>
                      <a:pt x="45" y="2"/>
                    </a:moveTo>
                    <a:lnTo>
                      <a:pt x="45" y="2"/>
                    </a:lnTo>
                    <a:lnTo>
                      <a:pt x="56" y="0"/>
                    </a:lnTo>
                    <a:lnTo>
                      <a:pt x="69" y="3"/>
                    </a:lnTo>
                    <a:lnTo>
                      <a:pt x="80" y="11"/>
                    </a:lnTo>
                    <a:lnTo>
                      <a:pt x="89" y="20"/>
                    </a:lnTo>
                    <a:lnTo>
                      <a:pt x="98" y="32"/>
                    </a:lnTo>
                    <a:lnTo>
                      <a:pt x="105" y="47"/>
                    </a:lnTo>
                    <a:lnTo>
                      <a:pt x="112" y="65"/>
                    </a:lnTo>
                    <a:lnTo>
                      <a:pt x="116" y="85"/>
                    </a:lnTo>
                    <a:lnTo>
                      <a:pt x="116" y="97"/>
                    </a:lnTo>
                    <a:lnTo>
                      <a:pt x="116" y="112"/>
                    </a:lnTo>
                    <a:lnTo>
                      <a:pt x="116" y="124"/>
                    </a:lnTo>
                    <a:lnTo>
                      <a:pt x="114" y="137"/>
                    </a:lnTo>
                    <a:lnTo>
                      <a:pt x="110" y="149"/>
                    </a:lnTo>
                    <a:lnTo>
                      <a:pt x="107" y="160"/>
                    </a:lnTo>
                    <a:lnTo>
                      <a:pt x="101" y="169"/>
                    </a:lnTo>
                    <a:lnTo>
                      <a:pt x="96" y="178"/>
                    </a:lnTo>
                    <a:lnTo>
                      <a:pt x="83" y="177"/>
                    </a:lnTo>
                    <a:lnTo>
                      <a:pt x="71" y="177"/>
                    </a:lnTo>
                    <a:lnTo>
                      <a:pt x="56" y="180"/>
                    </a:lnTo>
                    <a:lnTo>
                      <a:pt x="49" y="184"/>
                    </a:lnTo>
                    <a:lnTo>
                      <a:pt x="40" y="189"/>
                    </a:lnTo>
                    <a:lnTo>
                      <a:pt x="35" y="184"/>
                    </a:lnTo>
                    <a:lnTo>
                      <a:pt x="27" y="177"/>
                    </a:lnTo>
                    <a:lnTo>
                      <a:pt x="22" y="168"/>
                    </a:lnTo>
                    <a:lnTo>
                      <a:pt x="16" y="158"/>
                    </a:lnTo>
                    <a:lnTo>
                      <a:pt x="7" y="137"/>
                    </a:lnTo>
                    <a:lnTo>
                      <a:pt x="4" y="126"/>
                    </a:lnTo>
                    <a:lnTo>
                      <a:pt x="2" y="112"/>
                    </a:lnTo>
                    <a:lnTo>
                      <a:pt x="0" y="92"/>
                    </a:lnTo>
                    <a:lnTo>
                      <a:pt x="0" y="74"/>
                    </a:lnTo>
                    <a:lnTo>
                      <a:pt x="4" y="56"/>
                    </a:lnTo>
                    <a:lnTo>
                      <a:pt x="9" y="39"/>
                    </a:lnTo>
                    <a:lnTo>
                      <a:pt x="15" y="25"/>
                    </a:lnTo>
                    <a:lnTo>
                      <a:pt x="24" y="14"/>
                    </a:lnTo>
                    <a:lnTo>
                      <a:pt x="35" y="7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39" name="Freeform 228"/>
              <p:cNvSpPr>
                <a:spLocks/>
              </p:cNvSpPr>
              <p:nvPr/>
            </p:nvSpPr>
            <p:spPr bwMode="auto">
              <a:xfrm>
                <a:off x="6852" y="12261"/>
                <a:ext cx="103" cy="173"/>
              </a:xfrm>
              <a:custGeom>
                <a:avLst/>
                <a:gdLst>
                  <a:gd name="T0" fmla="*/ 43 w 103"/>
                  <a:gd name="T1" fmla="*/ 0 h 173"/>
                  <a:gd name="T2" fmla="*/ 43 w 103"/>
                  <a:gd name="T3" fmla="*/ 0 h 173"/>
                  <a:gd name="T4" fmla="*/ 54 w 103"/>
                  <a:gd name="T5" fmla="*/ 1 h 173"/>
                  <a:gd name="T6" fmla="*/ 63 w 103"/>
                  <a:gd name="T7" fmla="*/ 5 h 173"/>
                  <a:gd name="T8" fmla="*/ 72 w 103"/>
                  <a:gd name="T9" fmla="*/ 12 h 173"/>
                  <a:gd name="T10" fmla="*/ 81 w 103"/>
                  <a:gd name="T11" fmla="*/ 21 h 173"/>
                  <a:gd name="T12" fmla="*/ 88 w 103"/>
                  <a:gd name="T13" fmla="*/ 34 h 173"/>
                  <a:gd name="T14" fmla="*/ 95 w 103"/>
                  <a:gd name="T15" fmla="*/ 48 h 173"/>
                  <a:gd name="T16" fmla="*/ 99 w 103"/>
                  <a:gd name="T17" fmla="*/ 65 h 173"/>
                  <a:gd name="T18" fmla="*/ 103 w 103"/>
                  <a:gd name="T19" fmla="*/ 81 h 173"/>
                  <a:gd name="T20" fmla="*/ 103 w 103"/>
                  <a:gd name="T21" fmla="*/ 81 h 173"/>
                  <a:gd name="T22" fmla="*/ 103 w 103"/>
                  <a:gd name="T23" fmla="*/ 95 h 173"/>
                  <a:gd name="T24" fmla="*/ 103 w 103"/>
                  <a:gd name="T25" fmla="*/ 108 h 173"/>
                  <a:gd name="T26" fmla="*/ 101 w 103"/>
                  <a:gd name="T27" fmla="*/ 120 h 173"/>
                  <a:gd name="T28" fmla="*/ 99 w 103"/>
                  <a:gd name="T29" fmla="*/ 131 h 173"/>
                  <a:gd name="T30" fmla="*/ 95 w 103"/>
                  <a:gd name="T31" fmla="*/ 142 h 173"/>
                  <a:gd name="T32" fmla="*/ 92 w 103"/>
                  <a:gd name="T33" fmla="*/ 151 h 173"/>
                  <a:gd name="T34" fmla="*/ 86 w 103"/>
                  <a:gd name="T35" fmla="*/ 158 h 173"/>
                  <a:gd name="T36" fmla="*/ 79 w 103"/>
                  <a:gd name="T37" fmla="*/ 166 h 173"/>
                  <a:gd name="T38" fmla="*/ 79 w 103"/>
                  <a:gd name="T39" fmla="*/ 166 h 173"/>
                  <a:gd name="T40" fmla="*/ 72 w 103"/>
                  <a:gd name="T41" fmla="*/ 166 h 173"/>
                  <a:gd name="T42" fmla="*/ 63 w 103"/>
                  <a:gd name="T43" fmla="*/ 166 h 173"/>
                  <a:gd name="T44" fmla="*/ 54 w 103"/>
                  <a:gd name="T45" fmla="*/ 167 h 173"/>
                  <a:gd name="T46" fmla="*/ 43 w 103"/>
                  <a:gd name="T47" fmla="*/ 173 h 173"/>
                  <a:gd name="T48" fmla="*/ 43 w 103"/>
                  <a:gd name="T49" fmla="*/ 173 h 173"/>
                  <a:gd name="T50" fmla="*/ 36 w 103"/>
                  <a:gd name="T51" fmla="*/ 167 h 173"/>
                  <a:gd name="T52" fmla="*/ 29 w 103"/>
                  <a:gd name="T53" fmla="*/ 162 h 173"/>
                  <a:gd name="T54" fmla="*/ 21 w 103"/>
                  <a:gd name="T55" fmla="*/ 153 h 173"/>
                  <a:gd name="T56" fmla="*/ 16 w 103"/>
                  <a:gd name="T57" fmla="*/ 144 h 173"/>
                  <a:gd name="T58" fmla="*/ 10 w 103"/>
                  <a:gd name="T59" fmla="*/ 133 h 173"/>
                  <a:gd name="T60" fmla="*/ 7 w 103"/>
                  <a:gd name="T61" fmla="*/ 120 h 173"/>
                  <a:gd name="T62" fmla="*/ 3 w 103"/>
                  <a:gd name="T63" fmla="*/ 108 h 173"/>
                  <a:gd name="T64" fmla="*/ 1 w 103"/>
                  <a:gd name="T65" fmla="*/ 93 h 173"/>
                  <a:gd name="T66" fmla="*/ 1 w 103"/>
                  <a:gd name="T67" fmla="*/ 93 h 173"/>
                  <a:gd name="T68" fmla="*/ 0 w 103"/>
                  <a:gd name="T69" fmla="*/ 75 h 173"/>
                  <a:gd name="T70" fmla="*/ 1 w 103"/>
                  <a:gd name="T71" fmla="*/ 59 h 173"/>
                  <a:gd name="T72" fmla="*/ 5 w 103"/>
                  <a:gd name="T73" fmla="*/ 45 h 173"/>
                  <a:gd name="T74" fmla="*/ 10 w 103"/>
                  <a:gd name="T75" fmla="*/ 30 h 173"/>
                  <a:gd name="T76" fmla="*/ 16 w 103"/>
                  <a:gd name="T77" fmla="*/ 19 h 173"/>
                  <a:gd name="T78" fmla="*/ 23 w 103"/>
                  <a:gd name="T79" fmla="*/ 10 h 173"/>
                  <a:gd name="T80" fmla="*/ 32 w 103"/>
                  <a:gd name="T81" fmla="*/ 3 h 173"/>
                  <a:gd name="T82" fmla="*/ 43 w 103"/>
                  <a:gd name="T83" fmla="*/ 0 h 173"/>
                  <a:gd name="T84" fmla="*/ 43 w 103"/>
                  <a:gd name="T85" fmla="*/ 0 h 1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3"/>
                  <a:gd name="T130" fmla="*/ 0 h 173"/>
                  <a:gd name="T131" fmla="*/ 103 w 103"/>
                  <a:gd name="T132" fmla="*/ 173 h 1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3" h="173">
                    <a:moveTo>
                      <a:pt x="43" y="0"/>
                    </a:moveTo>
                    <a:lnTo>
                      <a:pt x="43" y="0"/>
                    </a:lnTo>
                    <a:lnTo>
                      <a:pt x="54" y="1"/>
                    </a:lnTo>
                    <a:lnTo>
                      <a:pt x="63" y="5"/>
                    </a:lnTo>
                    <a:lnTo>
                      <a:pt x="72" y="12"/>
                    </a:lnTo>
                    <a:lnTo>
                      <a:pt x="81" y="21"/>
                    </a:lnTo>
                    <a:lnTo>
                      <a:pt x="88" y="34"/>
                    </a:lnTo>
                    <a:lnTo>
                      <a:pt x="95" y="48"/>
                    </a:lnTo>
                    <a:lnTo>
                      <a:pt x="99" y="65"/>
                    </a:lnTo>
                    <a:lnTo>
                      <a:pt x="103" y="81"/>
                    </a:lnTo>
                    <a:lnTo>
                      <a:pt x="103" y="95"/>
                    </a:lnTo>
                    <a:lnTo>
                      <a:pt x="103" y="108"/>
                    </a:lnTo>
                    <a:lnTo>
                      <a:pt x="101" y="120"/>
                    </a:lnTo>
                    <a:lnTo>
                      <a:pt x="99" y="131"/>
                    </a:lnTo>
                    <a:lnTo>
                      <a:pt x="95" y="142"/>
                    </a:lnTo>
                    <a:lnTo>
                      <a:pt x="92" y="151"/>
                    </a:lnTo>
                    <a:lnTo>
                      <a:pt x="86" y="158"/>
                    </a:lnTo>
                    <a:lnTo>
                      <a:pt x="79" y="166"/>
                    </a:lnTo>
                    <a:lnTo>
                      <a:pt x="72" y="166"/>
                    </a:lnTo>
                    <a:lnTo>
                      <a:pt x="63" y="166"/>
                    </a:lnTo>
                    <a:lnTo>
                      <a:pt x="54" y="167"/>
                    </a:lnTo>
                    <a:lnTo>
                      <a:pt x="43" y="173"/>
                    </a:lnTo>
                    <a:lnTo>
                      <a:pt x="36" y="167"/>
                    </a:lnTo>
                    <a:lnTo>
                      <a:pt x="29" y="162"/>
                    </a:lnTo>
                    <a:lnTo>
                      <a:pt x="21" y="153"/>
                    </a:lnTo>
                    <a:lnTo>
                      <a:pt x="16" y="144"/>
                    </a:lnTo>
                    <a:lnTo>
                      <a:pt x="10" y="133"/>
                    </a:lnTo>
                    <a:lnTo>
                      <a:pt x="7" y="120"/>
                    </a:lnTo>
                    <a:lnTo>
                      <a:pt x="3" y="108"/>
                    </a:lnTo>
                    <a:lnTo>
                      <a:pt x="1" y="93"/>
                    </a:lnTo>
                    <a:lnTo>
                      <a:pt x="0" y="75"/>
                    </a:lnTo>
                    <a:lnTo>
                      <a:pt x="1" y="59"/>
                    </a:lnTo>
                    <a:lnTo>
                      <a:pt x="5" y="45"/>
                    </a:lnTo>
                    <a:lnTo>
                      <a:pt x="10" y="30"/>
                    </a:lnTo>
                    <a:lnTo>
                      <a:pt x="16" y="19"/>
                    </a:lnTo>
                    <a:lnTo>
                      <a:pt x="23" y="10"/>
                    </a:lnTo>
                    <a:lnTo>
                      <a:pt x="32" y="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0" name="Freeform 229"/>
              <p:cNvSpPr>
                <a:spLocks/>
              </p:cNvSpPr>
              <p:nvPr/>
            </p:nvSpPr>
            <p:spPr bwMode="auto">
              <a:xfrm>
                <a:off x="6852" y="12261"/>
                <a:ext cx="103" cy="104"/>
              </a:xfrm>
              <a:custGeom>
                <a:avLst/>
                <a:gdLst>
                  <a:gd name="T0" fmla="*/ 45 w 103"/>
                  <a:gd name="T1" fmla="*/ 16 h 104"/>
                  <a:gd name="T2" fmla="*/ 45 w 103"/>
                  <a:gd name="T3" fmla="*/ 16 h 104"/>
                  <a:gd name="T4" fmla="*/ 36 w 103"/>
                  <a:gd name="T5" fmla="*/ 18 h 104"/>
                  <a:gd name="T6" fmla="*/ 27 w 103"/>
                  <a:gd name="T7" fmla="*/ 25 h 104"/>
                  <a:gd name="T8" fmla="*/ 20 w 103"/>
                  <a:gd name="T9" fmla="*/ 34 h 104"/>
                  <a:gd name="T10" fmla="*/ 12 w 103"/>
                  <a:gd name="T11" fmla="*/ 45 h 104"/>
                  <a:gd name="T12" fmla="*/ 7 w 103"/>
                  <a:gd name="T13" fmla="*/ 57 h 104"/>
                  <a:gd name="T14" fmla="*/ 3 w 103"/>
                  <a:gd name="T15" fmla="*/ 72 h 104"/>
                  <a:gd name="T16" fmla="*/ 3 w 103"/>
                  <a:gd name="T17" fmla="*/ 88 h 104"/>
                  <a:gd name="T18" fmla="*/ 3 w 103"/>
                  <a:gd name="T19" fmla="*/ 104 h 104"/>
                  <a:gd name="T20" fmla="*/ 3 w 103"/>
                  <a:gd name="T21" fmla="*/ 104 h 104"/>
                  <a:gd name="T22" fmla="*/ 1 w 103"/>
                  <a:gd name="T23" fmla="*/ 93 h 104"/>
                  <a:gd name="T24" fmla="*/ 1 w 103"/>
                  <a:gd name="T25" fmla="*/ 93 h 104"/>
                  <a:gd name="T26" fmla="*/ 0 w 103"/>
                  <a:gd name="T27" fmla="*/ 75 h 104"/>
                  <a:gd name="T28" fmla="*/ 1 w 103"/>
                  <a:gd name="T29" fmla="*/ 59 h 104"/>
                  <a:gd name="T30" fmla="*/ 5 w 103"/>
                  <a:gd name="T31" fmla="*/ 45 h 104"/>
                  <a:gd name="T32" fmla="*/ 10 w 103"/>
                  <a:gd name="T33" fmla="*/ 30 h 104"/>
                  <a:gd name="T34" fmla="*/ 16 w 103"/>
                  <a:gd name="T35" fmla="*/ 19 h 104"/>
                  <a:gd name="T36" fmla="*/ 23 w 103"/>
                  <a:gd name="T37" fmla="*/ 10 h 104"/>
                  <a:gd name="T38" fmla="*/ 32 w 103"/>
                  <a:gd name="T39" fmla="*/ 3 h 104"/>
                  <a:gd name="T40" fmla="*/ 43 w 103"/>
                  <a:gd name="T41" fmla="*/ 0 h 104"/>
                  <a:gd name="T42" fmla="*/ 43 w 103"/>
                  <a:gd name="T43" fmla="*/ 0 h 104"/>
                  <a:gd name="T44" fmla="*/ 54 w 103"/>
                  <a:gd name="T45" fmla="*/ 1 h 104"/>
                  <a:gd name="T46" fmla="*/ 63 w 103"/>
                  <a:gd name="T47" fmla="*/ 5 h 104"/>
                  <a:gd name="T48" fmla="*/ 72 w 103"/>
                  <a:gd name="T49" fmla="*/ 12 h 104"/>
                  <a:gd name="T50" fmla="*/ 81 w 103"/>
                  <a:gd name="T51" fmla="*/ 21 h 104"/>
                  <a:gd name="T52" fmla="*/ 88 w 103"/>
                  <a:gd name="T53" fmla="*/ 34 h 104"/>
                  <a:gd name="T54" fmla="*/ 95 w 103"/>
                  <a:gd name="T55" fmla="*/ 48 h 104"/>
                  <a:gd name="T56" fmla="*/ 99 w 103"/>
                  <a:gd name="T57" fmla="*/ 65 h 104"/>
                  <a:gd name="T58" fmla="*/ 103 w 103"/>
                  <a:gd name="T59" fmla="*/ 81 h 104"/>
                  <a:gd name="T60" fmla="*/ 103 w 103"/>
                  <a:gd name="T61" fmla="*/ 81 h 104"/>
                  <a:gd name="T62" fmla="*/ 103 w 103"/>
                  <a:gd name="T63" fmla="*/ 86 h 104"/>
                  <a:gd name="T64" fmla="*/ 103 w 103"/>
                  <a:gd name="T65" fmla="*/ 86 h 104"/>
                  <a:gd name="T66" fmla="*/ 99 w 103"/>
                  <a:gd name="T67" fmla="*/ 70 h 104"/>
                  <a:gd name="T68" fmla="*/ 94 w 103"/>
                  <a:gd name="T69" fmla="*/ 56 h 104"/>
                  <a:gd name="T70" fmla="*/ 88 w 103"/>
                  <a:gd name="T71" fmla="*/ 45 h 104"/>
                  <a:gd name="T72" fmla="*/ 81 w 103"/>
                  <a:gd name="T73" fmla="*/ 34 h 104"/>
                  <a:gd name="T74" fmla="*/ 72 w 103"/>
                  <a:gd name="T75" fmla="*/ 25 h 104"/>
                  <a:gd name="T76" fmla="*/ 63 w 103"/>
                  <a:gd name="T77" fmla="*/ 19 h 104"/>
                  <a:gd name="T78" fmla="*/ 54 w 103"/>
                  <a:gd name="T79" fmla="*/ 16 h 104"/>
                  <a:gd name="T80" fmla="*/ 45 w 103"/>
                  <a:gd name="T81" fmla="*/ 16 h 104"/>
                  <a:gd name="T82" fmla="*/ 45 w 103"/>
                  <a:gd name="T83" fmla="*/ 16 h 1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3"/>
                  <a:gd name="T127" fmla="*/ 0 h 104"/>
                  <a:gd name="T128" fmla="*/ 103 w 103"/>
                  <a:gd name="T129" fmla="*/ 104 h 1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3" h="104">
                    <a:moveTo>
                      <a:pt x="45" y="16"/>
                    </a:moveTo>
                    <a:lnTo>
                      <a:pt x="45" y="16"/>
                    </a:lnTo>
                    <a:lnTo>
                      <a:pt x="36" y="18"/>
                    </a:lnTo>
                    <a:lnTo>
                      <a:pt x="27" y="25"/>
                    </a:lnTo>
                    <a:lnTo>
                      <a:pt x="20" y="34"/>
                    </a:lnTo>
                    <a:lnTo>
                      <a:pt x="12" y="45"/>
                    </a:lnTo>
                    <a:lnTo>
                      <a:pt x="7" y="57"/>
                    </a:lnTo>
                    <a:lnTo>
                      <a:pt x="3" y="72"/>
                    </a:lnTo>
                    <a:lnTo>
                      <a:pt x="3" y="88"/>
                    </a:lnTo>
                    <a:lnTo>
                      <a:pt x="3" y="104"/>
                    </a:lnTo>
                    <a:lnTo>
                      <a:pt x="1" y="93"/>
                    </a:lnTo>
                    <a:lnTo>
                      <a:pt x="0" y="75"/>
                    </a:lnTo>
                    <a:lnTo>
                      <a:pt x="1" y="59"/>
                    </a:lnTo>
                    <a:lnTo>
                      <a:pt x="5" y="45"/>
                    </a:lnTo>
                    <a:lnTo>
                      <a:pt x="10" y="30"/>
                    </a:lnTo>
                    <a:lnTo>
                      <a:pt x="16" y="19"/>
                    </a:lnTo>
                    <a:lnTo>
                      <a:pt x="23" y="10"/>
                    </a:lnTo>
                    <a:lnTo>
                      <a:pt x="32" y="3"/>
                    </a:lnTo>
                    <a:lnTo>
                      <a:pt x="43" y="0"/>
                    </a:lnTo>
                    <a:lnTo>
                      <a:pt x="54" y="1"/>
                    </a:lnTo>
                    <a:lnTo>
                      <a:pt x="63" y="5"/>
                    </a:lnTo>
                    <a:lnTo>
                      <a:pt x="72" y="12"/>
                    </a:lnTo>
                    <a:lnTo>
                      <a:pt x="81" y="21"/>
                    </a:lnTo>
                    <a:lnTo>
                      <a:pt x="88" y="34"/>
                    </a:lnTo>
                    <a:lnTo>
                      <a:pt x="95" y="48"/>
                    </a:lnTo>
                    <a:lnTo>
                      <a:pt x="99" y="65"/>
                    </a:lnTo>
                    <a:lnTo>
                      <a:pt x="103" y="81"/>
                    </a:lnTo>
                    <a:lnTo>
                      <a:pt x="103" y="86"/>
                    </a:lnTo>
                    <a:lnTo>
                      <a:pt x="99" y="70"/>
                    </a:lnTo>
                    <a:lnTo>
                      <a:pt x="94" y="56"/>
                    </a:lnTo>
                    <a:lnTo>
                      <a:pt x="88" y="45"/>
                    </a:lnTo>
                    <a:lnTo>
                      <a:pt x="81" y="34"/>
                    </a:lnTo>
                    <a:lnTo>
                      <a:pt x="72" y="25"/>
                    </a:lnTo>
                    <a:lnTo>
                      <a:pt x="63" y="19"/>
                    </a:lnTo>
                    <a:lnTo>
                      <a:pt x="54" y="16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1" name="Freeform 230"/>
              <p:cNvSpPr>
                <a:spLocks/>
              </p:cNvSpPr>
              <p:nvPr/>
            </p:nvSpPr>
            <p:spPr bwMode="auto">
              <a:xfrm>
                <a:off x="6861" y="12261"/>
                <a:ext cx="77" cy="102"/>
              </a:xfrm>
              <a:custGeom>
                <a:avLst/>
                <a:gdLst>
                  <a:gd name="T0" fmla="*/ 1 w 77"/>
                  <a:gd name="T1" fmla="*/ 57 h 102"/>
                  <a:gd name="T2" fmla="*/ 1 w 77"/>
                  <a:gd name="T3" fmla="*/ 57 h 102"/>
                  <a:gd name="T4" fmla="*/ 3 w 77"/>
                  <a:gd name="T5" fmla="*/ 66 h 102"/>
                  <a:gd name="T6" fmla="*/ 7 w 77"/>
                  <a:gd name="T7" fmla="*/ 77 h 102"/>
                  <a:gd name="T8" fmla="*/ 12 w 77"/>
                  <a:gd name="T9" fmla="*/ 84 h 102"/>
                  <a:gd name="T10" fmla="*/ 18 w 77"/>
                  <a:gd name="T11" fmla="*/ 92 h 102"/>
                  <a:gd name="T12" fmla="*/ 25 w 77"/>
                  <a:gd name="T13" fmla="*/ 97 h 102"/>
                  <a:gd name="T14" fmla="*/ 30 w 77"/>
                  <a:gd name="T15" fmla="*/ 101 h 102"/>
                  <a:gd name="T16" fmla="*/ 39 w 77"/>
                  <a:gd name="T17" fmla="*/ 102 h 102"/>
                  <a:gd name="T18" fmla="*/ 47 w 77"/>
                  <a:gd name="T19" fmla="*/ 102 h 102"/>
                  <a:gd name="T20" fmla="*/ 47 w 77"/>
                  <a:gd name="T21" fmla="*/ 102 h 102"/>
                  <a:gd name="T22" fmla="*/ 54 w 77"/>
                  <a:gd name="T23" fmla="*/ 101 h 102"/>
                  <a:gd name="T24" fmla="*/ 61 w 77"/>
                  <a:gd name="T25" fmla="*/ 95 h 102"/>
                  <a:gd name="T26" fmla="*/ 66 w 77"/>
                  <a:gd name="T27" fmla="*/ 90 h 102"/>
                  <a:gd name="T28" fmla="*/ 72 w 77"/>
                  <a:gd name="T29" fmla="*/ 83 h 102"/>
                  <a:gd name="T30" fmla="*/ 75 w 77"/>
                  <a:gd name="T31" fmla="*/ 75 h 102"/>
                  <a:gd name="T32" fmla="*/ 77 w 77"/>
                  <a:gd name="T33" fmla="*/ 66 h 102"/>
                  <a:gd name="T34" fmla="*/ 77 w 77"/>
                  <a:gd name="T35" fmla="*/ 56 h 102"/>
                  <a:gd name="T36" fmla="*/ 77 w 77"/>
                  <a:gd name="T37" fmla="*/ 45 h 102"/>
                  <a:gd name="T38" fmla="*/ 77 w 77"/>
                  <a:gd name="T39" fmla="*/ 45 h 102"/>
                  <a:gd name="T40" fmla="*/ 74 w 77"/>
                  <a:gd name="T41" fmla="*/ 36 h 102"/>
                  <a:gd name="T42" fmla="*/ 70 w 77"/>
                  <a:gd name="T43" fmla="*/ 27 h 102"/>
                  <a:gd name="T44" fmla="*/ 66 w 77"/>
                  <a:gd name="T45" fmla="*/ 18 h 102"/>
                  <a:gd name="T46" fmla="*/ 61 w 77"/>
                  <a:gd name="T47" fmla="*/ 10 h 102"/>
                  <a:gd name="T48" fmla="*/ 54 w 77"/>
                  <a:gd name="T49" fmla="*/ 5 h 102"/>
                  <a:gd name="T50" fmla="*/ 47 w 77"/>
                  <a:gd name="T51" fmla="*/ 1 h 102"/>
                  <a:gd name="T52" fmla="*/ 39 w 77"/>
                  <a:gd name="T53" fmla="*/ 0 h 102"/>
                  <a:gd name="T54" fmla="*/ 30 w 77"/>
                  <a:gd name="T55" fmla="*/ 0 h 102"/>
                  <a:gd name="T56" fmla="*/ 30 w 77"/>
                  <a:gd name="T57" fmla="*/ 0 h 102"/>
                  <a:gd name="T58" fmla="*/ 23 w 77"/>
                  <a:gd name="T59" fmla="*/ 1 h 102"/>
                  <a:gd name="T60" fmla="*/ 16 w 77"/>
                  <a:gd name="T61" fmla="*/ 7 h 102"/>
                  <a:gd name="T62" fmla="*/ 11 w 77"/>
                  <a:gd name="T63" fmla="*/ 12 h 102"/>
                  <a:gd name="T64" fmla="*/ 7 w 77"/>
                  <a:gd name="T65" fmla="*/ 19 h 102"/>
                  <a:gd name="T66" fmla="*/ 3 w 77"/>
                  <a:gd name="T67" fmla="*/ 27 h 102"/>
                  <a:gd name="T68" fmla="*/ 1 w 77"/>
                  <a:gd name="T69" fmla="*/ 38 h 102"/>
                  <a:gd name="T70" fmla="*/ 0 w 77"/>
                  <a:gd name="T71" fmla="*/ 47 h 102"/>
                  <a:gd name="T72" fmla="*/ 1 w 77"/>
                  <a:gd name="T73" fmla="*/ 57 h 102"/>
                  <a:gd name="T74" fmla="*/ 1 w 77"/>
                  <a:gd name="T75" fmla="*/ 57 h 10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7"/>
                  <a:gd name="T115" fmla="*/ 0 h 102"/>
                  <a:gd name="T116" fmla="*/ 77 w 77"/>
                  <a:gd name="T117" fmla="*/ 102 h 10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7" h="102">
                    <a:moveTo>
                      <a:pt x="1" y="57"/>
                    </a:moveTo>
                    <a:lnTo>
                      <a:pt x="1" y="57"/>
                    </a:lnTo>
                    <a:lnTo>
                      <a:pt x="3" y="66"/>
                    </a:lnTo>
                    <a:lnTo>
                      <a:pt x="7" y="77"/>
                    </a:lnTo>
                    <a:lnTo>
                      <a:pt x="12" y="84"/>
                    </a:lnTo>
                    <a:lnTo>
                      <a:pt x="18" y="92"/>
                    </a:lnTo>
                    <a:lnTo>
                      <a:pt x="25" y="97"/>
                    </a:lnTo>
                    <a:lnTo>
                      <a:pt x="30" y="101"/>
                    </a:lnTo>
                    <a:lnTo>
                      <a:pt x="39" y="102"/>
                    </a:lnTo>
                    <a:lnTo>
                      <a:pt x="47" y="102"/>
                    </a:lnTo>
                    <a:lnTo>
                      <a:pt x="54" y="101"/>
                    </a:lnTo>
                    <a:lnTo>
                      <a:pt x="61" y="95"/>
                    </a:lnTo>
                    <a:lnTo>
                      <a:pt x="66" y="90"/>
                    </a:lnTo>
                    <a:lnTo>
                      <a:pt x="72" y="83"/>
                    </a:lnTo>
                    <a:lnTo>
                      <a:pt x="75" y="75"/>
                    </a:lnTo>
                    <a:lnTo>
                      <a:pt x="77" y="66"/>
                    </a:lnTo>
                    <a:lnTo>
                      <a:pt x="77" y="56"/>
                    </a:lnTo>
                    <a:lnTo>
                      <a:pt x="77" y="45"/>
                    </a:lnTo>
                    <a:lnTo>
                      <a:pt x="74" y="36"/>
                    </a:lnTo>
                    <a:lnTo>
                      <a:pt x="70" y="27"/>
                    </a:lnTo>
                    <a:lnTo>
                      <a:pt x="66" y="18"/>
                    </a:lnTo>
                    <a:lnTo>
                      <a:pt x="61" y="10"/>
                    </a:lnTo>
                    <a:lnTo>
                      <a:pt x="54" y="5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3" y="1"/>
                    </a:lnTo>
                    <a:lnTo>
                      <a:pt x="16" y="7"/>
                    </a:lnTo>
                    <a:lnTo>
                      <a:pt x="11" y="12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1" y="57"/>
                    </a:lnTo>
                    <a:close/>
                  </a:path>
                </a:pathLst>
              </a:custGeom>
              <a:solidFill>
                <a:srgbClr val="1A5A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2" name="Freeform 231"/>
              <p:cNvSpPr>
                <a:spLocks/>
              </p:cNvSpPr>
              <p:nvPr/>
            </p:nvSpPr>
            <p:spPr bwMode="auto">
              <a:xfrm>
                <a:off x="6868" y="12271"/>
                <a:ext cx="63" cy="82"/>
              </a:xfrm>
              <a:custGeom>
                <a:avLst/>
                <a:gdLst>
                  <a:gd name="T0" fmla="*/ 2 w 63"/>
                  <a:gd name="T1" fmla="*/ 46 h 82"/>
                  <a:gd name="T2" fmla="*/ 2 w 63"/>
                  <a:gd name="T3" fmla="*/ 46 h 82"/>
                  <a:gd name="T4" fmla="*/ 4 w 63"/>
                  <a:gd name="T5" fmla="*/ 55 h 82"/>
                  <a:gd name="T6" fmla="*/ 5 w 63"/>
                  <a:gd name="T7" fmla="*/ 62 h 82"/>
                  <a:gd name="T8" fmla="*/ 11 w 63"/>
                  <a:gd name="T9" fmla="*/ 67 h 82"/>
                  <a:gd name="T10" fmla="*/ 14 w 63"/>
                  <a:gd name="T11" fmla="*/ 73 h 82"/>
                  <a:gd name="T12" fmla="*/ 20 w 63"/>
                  <a:gd name="T13" fmla="*/ 78 h 82"/>
                  <a:gd name="T14" fmla="*/ 25 w 63"/>
                  <a:gd name="T15" fmla="*/ 82 h 82"/>
                  <a:gd name="T16" fmla="*/ 32 w 63"/>
                  <a:gd name="T17" fmla="*/ 82 h 82"/>
                  <a:gd name="T18" fmla="*/ 38 w 63"/>
                  <a:gd name="T19" fmla="*/ 82 h 82"/>
                  <a:gd name="T20" fmla="*/ 38 w 63"/>
                  <a:gd name="T21" fmla="*/ 82 h 82"/>
                  <a:gd name="T22" fmla="*/ 45 w 63"/>
                  <a:gd name="T23" fmla="*/ 80 h 82"/>
                  <a:gd name="T24" fmla="*/ 49 w 63"/>
                  <a:gd name="T25" fmla="*/ 76 h 82"/>
                  <a:gd name="T26" fmla="*/ 54 w 63"/>
                  <a:gd name="T27" fmla="*/ 73 h 82"/>
                  <a:gd name="T28" fmla="*/ 58 w 63"/>
                  <a:gd name="T29" fmla="*/ 67 h 82"/>
                  <a:gd name="T30" fmla="*/ 61 w 63"/>
                  <a:gd name="T31" fmla="*/ 60 h 82"/>
                  <a:gd name="T32" fmla="*/ 63 w 63"/>
                  <a:gd name="T33" fmla="*/ 53 h 82"/>
                  <a:gd name="T34" fmla="*/ 63 w 63"/>
                  <a:gd name="T35" fmla="*/ 46 h 82"/>
                  <a:gd name="T36" fmla="*/ 63 w 63"/>
                  <a:gd name="T37" fmla="*/ 37 h 82"/>
                  <a:gd name="T38" fmla="*/ 63 w 63"/>
                  <a:gd name="T39" fmla="*/ 37 h 82"/>
                  <a:gd name="T40" fmla="*/ 61 w 63"/>
                  <a:gd name="T41" fmla="*/ 28 h 82"/>
                  <a:gd name="T42" fmla="*/ 58 w 63"/>
                  <a:gd name="T43" fmla="*/ 20 h 82"/>
                  <a:gd name="T44" fmla="*/ 54 w 63"/>
                  <a:gd name="T45" fmla="*/ 15 h 82"/>
                  <a:gd name="T46" fmla="*/ 49 w 63"/>
                  <a:gd name="T47" fmla="*/ 9 h 82"/>
                  <a:gd name="T48" fmla="*/ 43 w 63"/>
                  <a:gd name="T49" fmla="*/ 4 h 82"/>
                  <a:gd name="T50" fmla="*/ 38 w 63"/>
                  <a:gd name="T51" fmla="*/ 2 h 82"/>
                  <a:gd name="T52" fmla="*/ 32 w 63"/>
                  <a:gd name="T53" fmla="*/ 0 h 82"/>
                  <a:gd name="T54" fmla="*/ 25 w 63"/>
                  <a:gd name="T55" fmla="*/ 0 h 82"/>
                  <a:gd name="T56" fmla="*/ 25 w 63"/>
                  <a:gd name="T57" fmla="*/ 0 h 82"/>
                  <a:gd name="T58" fmla="*/ 20 w 63"/>
                  <a:gd name="T59" fmla="*/ 2 h 82"/>
                  <a:gd name="T60" fmla="*/ 14 w 63"/>
                  <a:gd name="T61" fmla="*/ 6 h 82"/>
                  <a:gd name="T62" fmla="*/ 9 w 63"/>
                  <a:gd name="T63" fmla="*/ 9 h 82"/>
                  <a:gd name="T64" fmla="*/ 5 w 63"/>
                  <a:gd name="T65" fmla="*/ 15 h 82"/>
                  <a:gd name="T66" fmla="*/ 4 w 63"/>
                  <a:gd name="T67" fmla="*/ 22 h 82"/>
                  <a:gd name="T68" fmla="*/ 2 w 63"/>
                  <a:gd name="T69" fmla="*/ 29 h 82"/>
                  <a:gd name="T70" fmla="*/ 0 w 63"/>
                  <a:gd name="T71" fmla="*/ 38 h 82"/>
                  <a:gd name="T72" fmla="*/ 2 w 63"/>
                  <a:gd name="T73" fmla="*/ 46 h 82"/>
                  <a:gd name="T74" fmla="*/ 2 w 63"/>
                  <a:gd name="T75" fmla="*/ 46 h 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"/>
                  <a:gd name="T115" fmla="*/ 0 h 82"/>
                  <a:gd name="T116" fmla="*/ 63 w 63"/>
                  <a:gd name="T117" fmla="*/ 82 h 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" h="82">
                    <a:moveTo>
                      <a:pt x="2" y="46"/>
                    </a:moveTo>
                    <a:lnTo>
                      <a:pt x="2" y="46"/>
                    </a:lnTo>
                    <a:lnTo>
                      <a:pt x="4" y="55"/>
                    </a:lnTo>
                    <a:lnTo>
                      <a:pt x="5" y="62"/>
                    </a:lnTo>
                    <a:lnTo>
                      <a:pt x="11" y="67"/>
                    </a:lnTo>
                    <a:lnTo>
                      <a:pt x="14" y="73"/>
                    </a:lnTo>
                    <a:lnTo>
                      <a:pt x="20" y="78"/>
                    </a:lnTo>
                    <a:lnTo>
                      <a:pt x="25" y="82"/>
                    </a:lnTo>
                    <a:lnTo>
                      <a:pt x="32" y="82"/>
                    </a:lnTo>
                    <a:lnTo>
                      <a:pt x="38" y="82"/>
                    </a:lnTo>
                    <a:lnTo>
                      <a:pt x="45" y="80"/>
                    </a:lnTo>
                    <a:lnTo>
                      <a:pt x="49" y="76"/>
                    </a:lnTo>
                    <a:lnTo>
                      <a:pt x="54" y="73"/>
                    </a:lnTo>
                    <a:lnTo>
                      <a:pt x="58" y="67"/>
                    </a:lnTo>
                    <a:lnTo>
                      <a:pt x="61" y="60"/>
                    </a:lnTo>
                    <a:lnTo>
                      <a:pt x="63" y="53"/>
                    </a:lnTo>
                    <a:lnTo>
                      <a:pt x="63" y="46"/>
                    </a:lnTo>
                    <a:lnTo>
                      <a:pt x="63" y="37"/>
                    </a:lnTo>
                    <a:lnTo>
                      <a:pt x="61" y="28"/>
                    </a:lnTo>
                    <a:lnTo>
                      <a:pt x="58" y="20"/>
                    </a:lnTo>
                    <a:lnTo>
                      <a:pt x="54" y="15"/>
                    </a:lnTo>
                    <a:lnTo>
                      <a:pt x="49" y="9"/>
                    </a:lnTo>
                    <a:lnTo>
                      <a:pt x="43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2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2" y="46"/>
                    </a:lnTo>
                    <a:close/>
                  </a:path>
                </a:pathLst>
              </a:custGeom>
              <a:solidFill>
                <a:srgbClr val="28AEC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3" name="Freeform 232"/>
              <p:cNvSpPr>
                <a:spLocks/>
              </p:cNvSpPr>
              <p:nvPr/>
            </p:nvSpPr>
            <p:spPr bwMode="auto">
              <a:xfrm>
                <a:off x="6881" y="12288"/>
                <a:ext cx="39" cy="52"/>
              </a:xfrm>
              <a:custGeom>
                <a:avLst/>
                <a:gdLst>
                  <a:gd name="T0" fmla="*/ 0 w 39"/>
                  <a:gd name="T1" fmla="*/ 29 h 52"/>
                  <a:gd name="T2" fmla="*/ 0 w 39"/>
                  <a:gd name="T3" fmla="*/ 29 h 52"/>
                  <a:gd name="T4" fmla="*/ 1 w 39"/>
                  <a:gd name="T5" fmla="*/ 39 h 52"/>
                  <a:gd name="T6" fmla="*/ 9 w 39"/>
                  <a:gd name="T7" fmla="*/ 47 h 52"/>
                  <a:gd name="T8" fmla="*/ 16 w 39"/>
                  <a:gd name="T9" fmla="*/ 50 h 52"/>
                  <a:gd name="T10" fmla="*/ 23 w 39"/>
                  <a:gd name="T11" fmla="*/ 52 h 52"/>
                  <a:gd name="T12" fmla="*/ 23 w 39"/>
                  <a:gd name="T13" fmla="*/ 52 h 52"/>
                  <a:gd name="T14" fmla="*/ 30 w 39"/>
                  <a:gd name="T15" fmla="*/ 48 h 52"/>
                  <a:gd name="T16" fmla="*/ 36 w 39"/>
                  <a:gd name="T17" fmla="*/ 41 h 52"/>
                  <a:gd name="T18" fmla="*/ 39 w 39"/>
                  <a:gd name="T19" fmla="*/ 32 h 52"/>
                  <a:gd name="T20" fmla="*/ 39 w 39"/>
                  <a:gd name="T21" fmla="*/ 23 h 52"/>
                  <a:gd name="T22" fmla="*/ 39 w 39"/>
                  <a:gd name="T23" fmla="*/ 23 h 52"/>
                  <a:gd name="T24" fmla="*/ 36 w 39"/>
                  <a:gd name="T25" fmla="*/ 12 h 52"/>
                  <a:gd name="T26" fmla="*/ 30 w 39"/>
                  <a:gd name="T27" fmla="*/ 5 h 52"/>
                  <a:gd name="T28" fmla="*/ 23 w 39"/>
                  <a:gd name="T29" fmla="*/ 1 h 52"/>
                  <a:gd name="T30" fmla="*/ 16 w 39"/>
                  <a:gd name="T31" fmla="*/ 0 h 52"/>
                  <a:gd name="T32" fmla="*/ 16 w 39"/>
                  <a:gd name="T33" fmla="*/ 0 h 52"/>
                  <a:gd name="T34" fmla="*/ 9 w 39"/>
                  <a:gd name="T35" fmla="*/ 3 h 52"/>
                  <a:gd name="T36" fmla="*/ 1 w 39"/>
                  <a:gd name="T37" fmla="*/ 11 h 52"/>
                  <a:gd name="T38" fmla="*/ 0 w 39"/>
                  <a:gd name="T39" fmla="*/ 20 h 52"/>
                  <a:gd name="T40" fmla="*/ 0 w 39"/>
                  <a:gd name="T41" fmla="*/ 29 h 52"/>
                  <a:gd name="T42" fmla="*/ 0 w 39"/>
                  <a:gd name="T43" fmla="*/ 29 h 5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"/>
                  <a:gd name="T67" fmla="*/ 0 h 52"/>
                  <a:gd name="T68" fmla="*/ 39 w 39"/>
                  <a:gd name="T69" fmla="*/ 52 h 5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" h="52">
                    <a:moveTo>
                      <a:pt x="0" y="29"/>
                    </a:moveTo>
                    <a:lnTo>
                      <a:pt x="0" y="29"/>
                    </a:lnTo>
                    <a:lnTo>
                      <a:pt x="1" y="39"/>
                    </a:lnTo>
                    <a:lnTo>
                      <a:pt x="9" y="47"/>
                    </a:lnTo>
                    <a:lnTo>
                      <a:pt x="16" y="50"/>
                    </a:lnTo>
                    <a:lnTo>
                      <a:pt x="23" y="52"/>
                    </a:lnTo>
                    <a:lnTo>
                      <a:pt x="30" y="48"/>
                    </a:lnTo>
                    <a:lnTo>
                      <a:pt x="36" y="41"/>
                    </a:lnTo>
                    <a:lnTo>
                      <a:pt x="39" y="32"/>
                    </a:lnTo>
                    <a:lnTo>
                      <a:pt x="39" y="23"/>
                    </a:lnTo>
                    <a:lnTo>
                      <a:pt x="36" y="12"/>
                    </a:lnTo>
                    <a:lnTo>
                      <a:pt x="30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4" name="Freeform 233"/>
              <p:cNvSpPr>
                <a:spLocks/>
              </p:cNvSpPr>
              <p:nvPr/>
            </p:nvSpPr>
            <p:spPr bwMode="auto">
              <a:xfrm>
                <a:off x="6886" y="12282"/>
                <a:ext cx="16" cy="20"/>
              </a:xfrm>
              <a:custGeom>
                <a:avLst/>
                <a:gdLst>
                  <a:gd name="T0" fmla="*/ 0 w 16"/>
                  <a:gd name="T1" fmla="*/ 11 h 20"/>
                  <a:gd name="T2" fmla="*/ 0 w 16"/>
                  <a:gd name="T3" fmla="*/ 11 h 20"/>
                  <a:gd name="T4" fmla="*/ 0 w 16"/>
                  <a:gd name="T5" fmla="*/ 15 h 20"/>
                  <a:gd name="T6" fmla="*/ 2 w 16"/>
                  <a:gd name="T7" fmla="*/ 18 h 20"/>
                  <a:gd name="T8" fmla="*/ 5 w 16"/>
                  <a:gd name="T9" fmla="*/ 20 h 20"/>
                  <a:gd name="T10" fmla="*/ 7 w 16"/>
                  <a:gd name="T11" fmla="*/ 20 h 20"/>
                  <a:gd name="T12" fmla="*/ 7 w 16"/>
                  <a:gd name="T13" fmla="*/ 20 h 20"/>
                  <a:gd name="T14" fmla="*/ 11 w 16"/>
                  <a:gd name="T15" fmla="*/ 20 h 20"/>
                  <a:gd name="T16" fmla="*/ 13 w 16"/>
                  <a:gd name="T17" fmla="*/ 18 h 20"/>
                  <a:gd name="T18" fmla="*/ 14 w 16"/>
                  <a:gd name="T19" fmla="*/ 15 h 20"/>
                  <a:gd name="T20" fmla="*/ 16 w 16"/>
                  <a:gd name="T21" fmla="*/ 11 h 20"/>
                  <a:gd name="T22" fmla="*/ 16 w 16"/>
                  <a:gd name="T23" fmla="*/ 11 h 20"/>
                  <a:gd name="T24" fmla="*/ 14 w 16"/>
                  <a:gd name="T25" fmla="*/ 7 h 20"/>
                  <a:gd name="T26" fmla="*/ 13 w 16"/>
                  <a:gd name="T27" fmla="*/ 4 h 20"/>
                  <a:gd name="T28" fmla="*/ 11 w 16"/>
                  <a:gd name="T29" fmla="*/ 2 h 20"/>
                  <a:gd name="T30" fmla="*/ 7 w 16"/>
                  <a:gd name="T31" fmla="*/ 0 h 20"/>
                  <a:gd name="T32" fmla="*/ 7 w 16"/>
                  <a:gd name="T33" fmla="*/ 0 h 20"/>
                  <a:gd name="T34" fmla="*/ 4 w 16"/>
                  <a:gd name="T35" fmla="*/ 2 h 20"/>
                  <a:gd name="T36" fmla="*/ 2 w 16"/>
                  <a:gd name="T37" fmla="*/ 4 h 20"/>
                  <a:gd name="T38" fmla="*/ 0 w 16"/>
                  <a:gd name="T39" fmla="*/ 7 h 20"/>
                  <a:gd name="T40" fmla="*/ 0 w 16"/>
                  <a:gd name="T41" fmla="*/ 11 h 20"/>
                  <a:gd name="T42" fmla="*/ 0 w 16"/>
                  <a:gd name="T43" fmla="*/ 11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20"/>
                  <a:gd name="T68" fmla="*/ 16 w 16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20">
                    <a:moveTo>
                      <a:pt x="0" y="11"/>
                    </a:moveTo>
                    <a:lnTo>
                      <a:pt x="0" y="11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11" y="20"/>
                    </a:lnTo>
                    <a:lnTo>
                      <a:pt x="13" y="18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5" name="Freeform 234"/>
              <p:cNvSpPr>
                <a:spLocks/>
              </p:cNvSpPr>
              <p:nvPr/>
            </p:nvSpPr>
            <p:spPr bwMode="auto">
              <a:xfrm>
                <a:off x="6911" y="12324"/>
                <a:ext cx="11" cy="11"/>
              </a:xfrm>
              <a:custGeom>
                <a:avLst/>
                <a:gdLst>
                  <a:gd name="T0" fmla="*/ 6 w 11"/>
                  <a:gd name="T1" fmla="*/ 0 h 11"/>
                  <a:gd name="T2" fmla="*/ 6 w 11"/>
                  <a:gd name="T3" fmla="*/ 0 h 11"/>
                  <a:gd name="T4" fmla="*/ 2 w 11"/>
                  <a:gd name="T5" fmla="*/ 2 h 11"/>
                  <a:gd name="T6" fmla="*/ 0 w 11"/>
                  <a:gd name="T7" fmla="*/ 5 h 11"/>
                  <a:gd name="T8" fmla="*/ 0 w 11"/>
                  <a:gd name="T9" fmla="*/ 5 h 11"/>
                  <a:gd name="T10" fmla="*/ 2 w 11"/>
                  <a:gd name="T11" fmla="*/ 9 h 11"/>
                  <a:gd name="T12" fmla="*/ 6 w 11"/>
                  <a:gd name="T13" fmla="*/ 11 h 11"/>
                  <a:gd name="T14" fmla="*/ 6 w 11"/>
                  <a:gd name="T15" fmla="*/ 11 h 11"/>
                  <a:gd name="T16" fmla="*/ 9 w 11"/>
                  <a:gd name="T17" fmla="*/ 9 h 11"/>
                  <a:gd name="T18" fmla="*/ 11 w 11"/>
                  <a:gd name="T19" fmla="*/ 5 h 11"/>
                  <a:gd name="T20" fmla="*/ 11 w 11"/>
                  <a:gd name="T21" fmla="*/ 5 h 11"/>
                  <a:gd name="T22" fmla="*/ 9 w 11"/>
                  <a:gd name="T23" fmla="*/ 2 h 11"/>
                  <a:gd name="T24" fmla="*/ 6 w 11"/>
                  <a:gd name="T25" fmla="*/ 0 h 11"/>
                  <a:gd name="T26" fmla="*/ 6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1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6" name="Freeform 235"/>
              <p:cNvSpPr>
                <a:spLocks/>
              </p:cNvSpPr>
              <p:nvPr/>
            </p:nvSpPr>
            <p:spPr bwMode="auto">
              <a:xfrm>
                <a:off x="6859" y="12403"/>
                <a:ext cx="110" cy="54"/>
              </a:xfrm>
              <a:custGeom>
                <a:avLst/>
                <a:gdLst>
                  <a:gd name="T0" fmla="*/ 0 w 110"/>
                  <a:gd name="T1" fmla="*/ 36 h 54"/>
                  <a:gd name="T2" fmla="*/ 0 w 110"/>
                  <a:gd name="T3" fmla="*/ 36 h 54"/>
                  <a:gd name="T4" fmla="*/ 2 w 110"/>
                  <a:gd name="T5" fmla="*/ 31 h 54"/>
                  <a:gd name="T6" fmla="*/ 7 w 110"/>
                  <a:gd name="T7" fmla="*/ 20 h 54"/>
                  <a:gd name="T8" fmla="*/ 13 w 110"/>
                  <a:gd name="T9" fmla="*/ 15 h 54"/>
                  <a:gd name="T10" fmla="*/ 18 w 110"/>
                  <a:gd name="T11" fmla="*/ 9 h 54"/>
                  <a:gd name="T12" fmla="*/ 27 w 110"/>
                  <a:gd name="T13" fmla="*/ 4 h 54"/>
                  <a:gd name="T14" fmla="*/ 40 w 110"/>
                  <a:gd name="T15" fmla="*/ 2 h 54"/>
                  <a:gd name="T16" fmla="*/ 40 w 110"/>
                  <a:gd name="T17" fmla="*/ 2 h 54"/>
                  <a:gd name="T18" fmla="*/ 70 w 110"/>
                  <a:gd name="T19" fmla="*/ 0 h 54"/>
                  <a:gd name="T20" fmla="*/ 77 w 110"/>
                  <a:gd name="T21" fmla="*/ 0 h 54"/>
                  <a:gd name="T22" fmla="*/ 87 w 110"/>
                  <a:gd name="T23" fmla="*/ 2 h 54"/>
                  <a:gd name="T24" fmla="*/ 87 w 110"/>
                  <a:gd name="T25" fmla="*/ 2 h 54"/>
                  <a:gd name="T26" fmla="*/ 96 w 110"/>
                  <a:gd name="T27" fmla="*/ 4 h 54"/>
                  <a:gd name="T28" fmla="*/ 103 w 110"/>
                  <a:gd name="T29" fmla="*/ 7 h 54"/>
                  <a:gd name="T30" fmla="*/ 110 w 110"/>
                  <a:gd name="T31" fmla="*/ 13 h 54"/>
                  <a:gd name="T32" fmla="*/ 110 w 110"/>
                  <a:gd name="T33" fmla="*/ 13 h 54"/>
                  <a:gd name="T34" fmla="*/ 108 w 110"/>
                  <a:gd name="T35" fmla="*/ 18 h 54"/>
                  <a:gd name="T36" fmla="*/ 101 w 110"/>
                  <a:gd name="T37" fmla="*/ 29 h 54"/>
                  <a:gd name="T38" fmla="*/ 96 w 110"/>
                  <a:gd name="T39" fmla="*/ 36 h 54"/>
                  <a:gd name="T40" fmla="*/ 88 w 110"/>
                  <a:gd name="T41" fmla="*/ 42 h 54"/>
                  <a:gd name="T42" fmla="*/ 81 w 110"/>
                  <a:gd name="T43" fmla="*/ 47 h 54"/>
                  <a:gd name="T44" fmla="*/ 72 w 110"/>
                  <a:gd name="T45" fmla="*/ 49 h 54"/>
                  <a:gd name="T46" fmla="*/ 72 w 110"/>
                  <a:gd name="T47" fmla="*/ 49 h 54"/>
                  <a:gd name="T48" fmla="*/ 45 w 110"/>
                  <a:gd name="T49" fmla="*/ 54 h 54"/>
                  <a:gd name="T50" fmla="*/ 36 w 110"/>
                  <a:gd name="T51" fmla="*/ 52 h 54"/>
                  <a:gd name="T52" fmla="*/ 25 w 110"/>
                  <a:gd name="T53" fmla="*/ 51 h 54"/>
                  <a:gd name="T54" fmla="*/ 25 w 110"/>
                  <a:gd name="T55" fmla="*/ 51 h 54"/>
                  <a:gd name="T56" fmla="*/ 7 w 110"/>
                  <a:gd name="T57" fmla="*/ 42 h 54"/>
                  <a:gd name="T58" fmla="*/ 0 w 110"/>
                  <a:gd name="T59" fmla="*/ 36 h 54"/>
                  <a:gd name="T60" fmla="*/ 0 w 110"/>
                  <a:gd name="T61" fmla="*/ 36 h 5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"/>
                  <a:gd name="T94" fmla="*/ 0 h 54"/>
                  <a:gd name="T95" fmla="*/ 110 w 110"/>
                  <a:gd name="T96" fmla="*/ 54 h 5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" h="54">
                    <a:moveTo>
                      <a:pt x="0" y="36"/>
                    </a:moveTo>
                    <a:lnTo>
                      <a:pt x="0" y="36"/>
                    </a:lnTo>
                    <a:lnTo>
                      <a:pt x="2" y="31"/>
                    </a:lnTo>
                    <a:lnTo>
                      <a:pt x="7" y="20"/>
                    </a:lnTo>
                    <a:lnTo>
                      <a:pt x="13" y="15"/>
                    </a:lnTo>
                    <a:lnTo>
                      <a:pt x="18" y="9"/>
                    </a:lnTo>
                    <a:lnTo>
                      <a:pt x="27" y="4"/>
                    </a:lnTo>
                    <a:lnTo>
                      <a:pt x="40" y="2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7" y="2"/>
                    </a:lnTo>
                    <a:lnTo>
                      <a:pt x="96" y="4"/>
                    </a:lnTo>
                    <a:lnTo>
                      <a:pt x="103" y="7"/>
                    </a:lnTo>
                    <a:lnTo>
                      <a:pt x="110" y="13"/>
                    </a:lnTo>
                    <a:lnTo>
                      <a:pt x="108" y="18"/>
                    </a:lnTo>
                    <a:lnTo>
                      <a:pt x="101" y="29"/>
                    </a:lnTo>
                    <a:lnTo>
                      <a:pt x="96" y="36"/>
                    </a:lnTo>
                    <a:lnTo>
                      <a:pt x="88" y="42"/>
                    </a:lnTo>
                    <a:lnTo>
                      <a:pt x="81" y="47"/>
                    </a:lnTo>
                    <a:lnTo>
                      <a:pt x="72" y="49"/>
                    </a:lnTo>
                    <a:lnTo>
                      <a:pt x="45" y="54"/>
                    </a:lnTo>
                    <a:lnTo>
                      <a:pt x="36" y="52"/>
                    </a:lnTo>
                    <a:lnTo>
                      <a:pt x="25" y="51"/>
                    </a:lnTo>
                    <a:lnTo>
                      <a:pt x="7" y="4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7" name="Freeform 236"/>
              <p:cNvSpPr>
                <a:spLocks/>
              </p:cNvSpPr>
              <p:nvPr/>
            </p:nvSpPr>
            <p:spPr bwMode="auto">
              <a:xfrm>
                <a:off x="6852" y="12399"/>
                <a:ext cx="119" cy="37"/>
              </a:xfrm>
              <a:custGeom>
                <a:avLst/>
                <a:gdLst>
                  <a:gd name="T0" fmla="*/ 119 w 119"/>
                  <a:gd name="T1" fmla="*/ 15 h 37"/>
                  <a:gd name="T2" fmla="*/ 119 w 119"/>
                  <a:gd name="T3" fmla="*/ 15 h 37"/>
                  <a:gd name="T4" fmla="*/ 106 w 119"/>
                  <a:gd name="T5" fmla="*/ 9 h 37"/>
                  <a:gd name="T6" fmla="*/ 94 w 119"/>
                  <a:gd name="T7" fmla="*/ 4 h 37"/>
                  <a:gd name="T8" fmla="*/ 77 w 119"/>
                  <a:gd name="T9" fmla="*/ 0 h 37"/>
                  <a:gd name="T10" fmla="*/ 66 w 119"/>
                  <a:gd name="T11" fmla="*/ 0 h 37"/>
                  <a:gd name="T12" fmla="*/ 57 w 119"/>
                  <a:gd name="T13" fmla="*/ 0 h 37"/>
                  <a:gd name="T14" fmla="*/ 48 w 119"/>
                  <a:gd name="T15" fmla="*/ 2 h 37"/>
                  <a:gd name="T16" fmla="*/ 38 w 119"/>
                  <a:gd name="T17" fmla="*/ 6 h 37"/>
                  <a:gd name="T18" fmla="*/ 29 w 119"/>
                  <a:gd name="T19" fmla="*/ 9 h 37"/>
                  <a:gd name="T20" fmla="*/ 18 w 119"/>
                  <a:gd name="T21" fmla="*/ 17 h 37"/>
                  <a:gd name="T22" fmla="*/ 9 w 119"/>
                  <a:gd name="T23" fmla="*/ 26 h 37"/>
                  <a:gd name="T24" fmla="*/ 0 w 119"/>
                  <a:gd name="T25" fmla="*/ 37 h 37"/>
                  <a:gd name="T26" fmla="*/ 0 w 119"/>
                  <a:gd name="T27" fmla="*/ 37 h 37"/>
                  <a:gd name="T28" fmla="*/ 7 w 119"/>
                  <a:gd name="T29" fmla="*/ 29 h 37"/>
                  <a:gd name="T30" fmla="*/ 14 w 119"/>
                  <a:gd name="T31" fmla="*/ 22 h 37"/>
                  <a:gd name="T32" fmla="*/ 27 w 119"/>
                  <a:gd name="T33" fmla="*/ 17 h 37"/>
                  <a:gd name="T34" fmla="*/ 43 w 119"/>
                  <a:gd name="T35" fmla="*/ 11 h 37"/>
                  <a:gd name="T36" fmla="*/ 65 w 119"/>
                  <a:gd name="T37" fmla="*/ 8 h 37"/>
                  <a:gd name="T38" fmla="*/ 75 w 119"/>
                  <a:gd name="T39" fmla="*/ 8 h 37"/>
                  <a:gd name="T40" fmla="*/ 88 w 119"/>
                  <a:gd name="T41" fmla="*/ 9 h 37"/>
                  <a:gd name="T42" fmla="*/ 103 w 119"/>
                  <a:gd name="T43" fmla="*/ 11 h 37"/>
                  <a:gd name="T44" fmla="*/ 119 w 119"/>
                  <a:gd name="T45" fmla="*/ 15 h 37"/>
                  <a:gd name="T46" fmla="*/ 119 w 119"/>
                  <a:gd name="T47" fmla="*/ 15 h 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9"/>
                  <a:gd name="T73" fmla="*/ 0 h 37"/>
                  <a:gd name="T74" fmla="*/ 119 w 119"/>
                  <a:gd name="T75" fmla="*/ 37 h 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9" h="37">
                    <a:moveTo>
                      <a:pt x="119" y="15"/>
                    </a:moveTo>
                    <a:lnTo>
                      <a:pt x="119" y="15"/>
                    </a:lnTo>
                    <a:lnTo>
                      <a:pt x="106" y="9"/>
                    </a:lnTo>
                    <a:lnTo>
                      <a:pt x="94" y="4"/>
                    </a:lnTo>
                    <a:lnTo>
                      <a:pt x="77" y="0"/>
                    </a:lnTo>
                    <a:lnTo>
                      <a:pt x="66" y="0"/>
                    </a:lnTo>
                    <a:lnTo>
                      <a:pt x="57" y="0"/>
                    </a:lnTo>
                    <a:lnTo>
                      <a:pt x="48" y="2"/>
                    </a:lnTo>
                    <a:lnTo>
                      <a:pt x="38" y="6"/>
                    </a:lnTo>
                    <a:lnTo>
                      <a:pt x="29" y="9"/>
                    </a:lnTo>
                    <a:lnTo>
                      <a:pt x="18" y="17"/>
                    </a:lnTo>
                    <a:lnTo>
                      <a:pt x="9" y="26"/>
                    </a:lnTo>
                    <a:lnTo>
                      <a:pt x="0" y="37"/>
                    </a:lnTo>
                    <a:lnTo>
                      <a:pt x="7" y="29"/>
                    </a:lnTo>
                    <a:lnTo>
                      <a:pt x="14" y="22"/>
                    </a:lnTo>
                    <a:lnTo>
                      <a:pt x="27" y="17"/>
                    </a:lnTo>
                    <a:lnTo>
                      <a:pt x="43" y="11"/>
                    </a:lnTo>
                    <a:lnTo>
                      <a:pt x="65" y="8"/>
                    </a:lnTo>
                    <a:lnTo>
                      <a:pt x="75" y="8"/>
                    </a:lnTo>
                    <a:lnTo>
                      <a:pt x="88" y="9"/>
                    </a:lnTo>
                    <a:lnTo>
                      <a:pt x="103" y="11"/>
                    </a:lnTo>
                    <a:lnTo>
                      <a:pt x="119" y="15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8" name="Freeform 237"/>
              <p:cNvSpPr>
                <a:spLocks/>
              </p:cNvSpPr>
              <p:nvPr/>
            </p:nvSpPr>
            <p:spPr bwMode="auto">
              <a:xfrm>
                <a:off x="6888" y="12410"/>
                <a:ext cx="61" cy="40"/>
              </a:xfrm>
              <a:custGeom>
                <a:avLst/>
                <a:gdLst>
                  <a:gd name="T0" fmla="*/ 61 w 61"/>
                  <a:gd name="T1" fmla="*/ 18 h 40"/>
                  <a:gd name="T2" fmla="*/ 61 w 61"/>
                  <a:gd name="T3" fmla="*/ 18 h 40"/>
                  <a:gd name="T4" fmla="*/ 59 w 61"/>
                  <a:gd name="T5" fmla="*/ 22 h 40"/>
                  <a:gd name="T6" fmla="*/ 59 w 61"/>
                  <a:gd name="T7" fmla="*/ 27 h 40"/>
                  <a:gd name="T8" fmla="*/ 52 w 61"/>
                  <a:gd name="T9" fmla="*/ 33 h 40"/>
                  <a:gd name="T10" fmla="*/ 43 w 61"/>
                  <a:gd name="T11" fmla="*/ 38 h 40"/>
                  <a:gd name="T12" fmla="*/ 30 w 61"/>
                  <a:gd name="T13" fmla="*/ 40 h 40"/>
                  <a:gd name="T14" fmla="*/ 30 w 61"/>
                  <a:gd name="T15" fmla="*/ 40 h 40"/>
                  <a:gd name="T16" fmla="*/ 20 w 61"/>
                  <a:gd name="T17" fmla="*/ 38 h 40"/>
                  <a:gd name="T18" fmla="*/ 11 w 61"/>
                  <a:gd name="T19" fmla="*/ 35 h 40"/>
                  <a:gd name="T20" fmla="*/ 3 w 61"/>
                  <a:gd name="T21" fmla="*/ 29 h 40"/>
                  <a:gd name="T22" fmla="*/ 2 w 61"/>
                  <a:gd name="T23" fmla="*/ 26 h 40"/>
                  <a:gd name="T24" fmla="*/ 0 w 61"/>
                  <a:gd name="T25" fmla="*/ 22 h 40"/>
                  <a:gd name="T26" fmla="*/ 0 w 61"/>
                  <a:gd name="T27" fmla="*/ 22 h 40"/>
                  <a:gd name="T28" fmla="*/ 2 w 61"/>
                  <a:gd name="T29" fmla="*/ 17 h 40"/>
                  <a:gd name="T30" fmla="*/ 2 w 61"/>
                  <a:gd name="T31" fmla="*/ 13 h 40"/>
                  <a:gd name="T32" fmla="*/ 9 w 61"/>
                  <a:gd name="T33" fmla="*/ 8 h 40"/>
                  <a:gd name="T34" fmla="*/ 18 w 61"/>
                  <a:gd name="T35" fmla="*/ 2 h 40"/>
                  <a:gd name="T36" fmla="*/ 30 w 61"/>
                  <a:gd name="T37" fmla="*/ 0 h 40"/>
                  <a:gd name="T38" fmla="*/ 30 w 61"/>
                  <a:gd name="T39" fmla="*/ 0 h 40"/>
                  <a:gd name="T40" fmla="*/ 41 w 61"/>
                  <a:gd name="T41" fmla="*/ 2 h 40"/>
                  <a:gd name="T42" fmla="*/ 50 w 61"/>
                  <a:gd name="T43" fmla="*/ 6 h 40"/>
                  <a:gd name="T44" fmla="*/ 58 w 61"/>
                  <a:gd name="T45" fmla="*/ 11 h 40"/>
                  <a:gd name="T46" fmla="*/ 59 w 61"/>
                  <a:gd name="T47" fmla="*/ 15 h 40"/>
                  <a:gd name="T48" fmla="*/ 61 w 61"/>
                  <a:gd name="T49" fmla="*/ 18 h 40"/>
                  <a:gd name="T50" fmla="*/ 61 w 61"/>
                  <a:gd name="T51" fmla="*/ 18 h 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1"/>
                  <a:gd name="T79" fmla="*/ 0 h 40"/>
                  <a:gd name="T80" fmla="*/ 61 w 61"/>
                  <a:gd name="T81" fmla="*/ 40 h 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1" h="40">
                    <a:moveTo>
                      <a:pt x="61" y="18"/>
                    </a:moveTo>
                    <a:lnTo>
                      <a:pt x="61" y="18"/>
                    </a:lnTo>
                    <a:lnTo>
                      <a:pt x="59" y="22"/>
                    </a:lnTo>
                    <a:lnTo>
                      <a:pt x="59" y="27"/>
                    </a:lnTo>
                    <a:lnTo>
                      <a:pt x="52" y="33"/>
                    </a:lnTo>
                    <a:lnTo>
                      <a:pt x="43" y="38"/>
                    </a:lnTo>
                    <a:lnTo>
                      <a:pt x="30" y="40"/>
                    </a:lnTo>
                    <a:lnTo>
                      <a:pt x="20" y="38"/>
                    </a:lnTo>
                    <a:lnTo>
                      <a:pt x="11" y="35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2" y="13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41" y="2"/>
                    </a:lnTo>
                    <a:lnTo>
                      <a:pt x="50" y="6"/>
                    </a:lnTo>
                    <a:lnTo>
                      <a:pt x="58" y="11"/>
                    </a:lnTo>
                    <a:lnTo>
                      <a:pt x="59" y="15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49" name="Freeform 238"/>
              <p:cNvSpPr>
                <a:spLocks/>
              </p:cNvSpPr>
              <p:nvPr/>
            </p:nvSpPr>
            <p:spPr bwMode="auto">
              <a:xfrm>
                <a:off x="6890" y="12412"/>
                <a:ext cx="57" cy="36"/>
              </a:xfrm>
              <a:custGeom>
                <a:avLst/>
                <a:gdLst>
                  <a:gd name="T0" fmla="*/ 0 w 57"/>
                  <a:gd name="T1" fmla="*/ 20 h 36"/>
                  <a:gd name="T2" fmla="*/ 0 w 57"/>
                  <a:gd name="T3" fmla="*/ 20 h 36"/>
                  <a:gd name="T4" fmla="*/ 0 w 57"/>
                  <a:gd name="T5" fmla="*/ 16 h 36"/>
                  <a:gd name="T6" fmla="*/ 1 w 57"/>
                  <a:gd name="T7" fmla="*/ 13 h 36"/>
                  <a:gd name="T8" fmla="*/ 7 w 57"/>
                  <a:gd name="T9" fmla="*/ 6 h 36"/>
                  <a:gd name="T10" fmla="*/ 16 w 57"/>
                  <a:gd name="T11" fmla="*/ 2 h 36"/>
                  <a:gd name="T12" fmla="*/ 28 w 57"/>
                  <a:gd name="T13" fmla="*/ 0 h 36"/>
                  <a:gd name="T14" fmla="*/ 28 w 57"/>
                  <a:gd name="T15" fmla="*/ 0 h 36"/>
                  <a:gd name="T16" fmla="*/ 39 w 57"/>
                  <a:gd name="T17" fmla="*/ 0 h 36"/>
                  <a:gd name="T18" fmla="*/ 48 w 57"/>
                  <a:gd name="T19" fmla="*/ 4 h 36"/>
                  <a:gd name="T20" fmla="*/ 56 w 57"/>
                  <a:gd name="T21" fmla="*/ 9 h 36"/>
                  <a:gd name="T22" fmla="*/ 57 w 57"/>
                  <a:gd name="T23" fmla="*/ 13 h 36"/>
                  <a:gd name="T24" fmla="*/ 57 w 57"/>
                  <a:gd name="T25" fmla="*/ 16 h 36"/>
                  <a:gd name="T26" fmla="*/ 57 w 57"/>
                  <a:gd name="T27" fmla="*/ 16 h 36"/>
                  <a:gd name="T28" fmla="*/ 57 w 57"/>
                  <a:gd name="T29" fmla="*/ 20 h 36"/>
                  <a:gd name="T30" fmla="*/ 56 w 57"/>
                  <a:gd name="T31" fmla="*/ 24 h 36"/>
                  <a:gd name="T32" fmla="*/ 50 w 57"/>
                  <a:gd name="T33" fmla="*/ 31 h 36"/>
                  <a:gd name="T34" fmla="*/ 41 w 57"/>
                  <a:gd name="T35" fmla="*/ 34 h 36"/>
                  <a:gd name="T36" fmla="*/ 28 w 57"/>
                  <a:gd name="T37" fmla="*/ 36 h 36"/>
                  <a:gd name="T38" fmla="*/ 28 w 57"/>
                  <a:gd name="T39" fmla="*/ 36 h 36"/>
                  <a:gd name="T40" fmla="*/ 18 w 57"/>
                  <a:gd name="T41" fmla="*/ 36 h 36"/>
                  <a:gd name="T42" fmla="*/ 9 w 57"/>
                  <a:gd name="T43" fmla="*/ 33 h 36"/>
                  <a:gd name="T44" fmla="*/ 1 w 57"/>
                  <a:gd name="T45" fmla="*/ 27 h 36"/>
                  <a:gd name="T46" fmla="*/ 0 w 57"/>
                  <a:gd name="T47" fmla="*/ 24 h 36"/>
                  <a:gd name="T48" fmla="*/ 0 w 57"/>
                  <a:gd name="T49" fmla="*/ 20 h 36"/>
                  <a:gd name="T50" fmla="*/ 0 w 57"/>
                  <a:gd name="T51" fmla="*/ 2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36"/>
                  <a:gd name="T80" fmla="*/ 57 w 57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36">
                    <a:moveTo>
                      <a:pt x="0" y="20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9" y="0"/>
                    </a:lnTo>
                    <a:lnTo>
                      <a:pt x="48" y="4"/>
                    </a:lnTo>
                    <a:lnTo>
                      <a:pt x="56" y="9"/>
                    </a:lnTo>
                    <a:lnTo>
                      <a:pt x="57" y="13"/>
                    </a:lnTo>
                    <a:lnTo>
                      <a:pt x="57" y="16"/>
                    </a:lnTo>
                    <a:lnTo>
                      <a:pt x="57" y="20"/>
                    </a:lnTo>
                    <a:lnTo>
                      <a:pt x="56" y="24"/>
                    </a:lnTo>
                    <a:lnTo>
                      <a:pt x="50" y="31"/>
                    </a:lnTo>
                    <a:lnTo>
                      <a:pt x="41" y="34"/>
                    </a:lnTo>
                    <a:lnTo>
                      <a:pt x="28" y="36"/>
                    </a:lnTo>
                    <a:lnTo>
                      <a:pt x="18" y="36"/>
                    </a:lnTo>
                    <a:lnTo>
                      <a:pt x="9" y="33"/>
                    </a:lnTo>
                    <a:lnTo>
                      <a:pt x="1" y="27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0" name="Freeform 239"/>
              <p:cNvSpPr>
                <a:spLocks/>
              </p:cNvSpPr>
              <p:nvPr/>
            </p:nvSpPr>
            <p:spPr bwMode="auto">
              <a:xfrm>
                <a:off x="6891" y="12412"/>
                <a:ext cx="55" cy="36"/>
              </a:xfrm>
              <a:custGeom>
                <a:avLst/>
                <a:gdLst>
                  <a:gd name="T0" fmla="*/ 0 w 55"/>
                  <a:gd name="T1" fmla="*/ 20 h 36"/>
                  <a:gd name="T2" fmla="*/ 0 w 55"/>
                  <a:gd name="T3" fmla="*/ 20 h 36"/>
                  <a:gd name="T4" fmla="*/ 0 w 55"/>
                  <a:gd name="T5" fmla="*/ 16 h 36"/>
                  <a:gd name="T6" fmla="*/ 2 w 55"/>
                  <a:gd name="T7" fmla="*/ 13 h 36"/>
                  <a:gd name="T8" fmla="*/ 8 w 55"/>
                  <a:gd name="T9" fmla="*/ 6 h 36"/>
                  <a:gd name="T10" fmla="*/ 17 w 55"/>
                  <a:gd name="T11" fmla="*/ 2 h 36"/>
                  <a:gd name="T12" fmla="*/ 27 w 55"/>
                  <a:gd name="T13" fmla="*/ 0 h 36"/>
                  <a:gd name="T14" fmla="*/ 27 w 55"/>
                  <a:gd name="T15" fmla="*/ 0 h 36"/>
                  <a:gd name="T16" fmla="*/ 38 w 55"/>
                  <a:gd name="T17" fmla="*/ 2 h 36"/>
                  <a:gd name="T18" fmla="*/ 47 w 55"/>
                  <a:gd name="T19" fmla="*/ 6 h 36"/>
                  <a:gd name="T20" fmla="*/ 53 w 55"/>
                  <a:gd name="T21" fmla="*/ 11 h 36"/>
                  <a:gd name="T22" fmla="*/ 55 w 55"/>
                  <a:gd name="T23" fmla="*/ 13 h 36"/>
                  <a:gd name="T24" fmla="*/ 55 w 55"/>
                  <a:gd name="T25" fmla="*/ 16 h 36"/>
                  <a:gd name="T26" fmla="*/ 55 w 55"/>
                  <a:gd name="T27" fmla="*/ 16 h 36"/>
                  <a:gd name="T28" fmla="*/ 55 w 55"/>
                  <a:gd name="T29" fmla="*/ 20 h 36"/>
                  <a:gd name="T30" fmla="*/ 53 w 55"/>
                  <a:gd name="T31" fmla="*/ 24 h 36"/>
                  <a:gd name="T32" fmla="*/ 47 w 55"/>
                  <a:gd name="T33" fmla="*/ 31 h 36"/>
                  <a:gd name="T34" fmla="*/ 38 w 55"/>
                  <a:gd name="T35" fmla="*/ 34 h 36"/>
                  <a:gd name="T36" fmla="*/ 27 w 55"/>
                  <a:gd name="T37" fmla="*/ 36 h 36"/>
                  <a:gd name="T38" fmla="*/ 27 w 55"/>
                  <a:gd name="T39" fmla="*/ 36 h 36"/>
                  <a:gd name="T40" fmla="*/ 17 w 55"/>
                  <a:gd name="T41" fmla="*/ 34 h 36"/>
                  <a:gd name="T42" fmla="*/ 8 w 55"/>
                  <a:gd name="T43" fmla="*/ 31 h 36"/>
                  <a:gd name="T44" fmla="*/ 2 w 55"/>
                  <a:gd name="T45" fmla="*/ 25 h 36"/>
                  <a:gd name="T46" fmla="*/ 0 w 55"/>
                  <a:gd name="T47" fmla="*/ 24 h 36"/>
                  <a:gd name="T48" fmla="*/ 0 w 55"/>
                  <a:gd name="T49" fmla="*/ 20 h 36"/>
                  <a:gd name="T50" fmla="*/ 0 w 55"/>
                  <a:gd name="T51" fmla="*/ 20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36"/>
                  <a:gd name="T80" fmla="*/ 55 w 55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36">
                    <a:moveTo>
                      <a:pt x="0" y="20"/>
                    </a:moveTo>
                    <a:lnTo>
                      <a:pt x="0" y="20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8" y="6"/>
                    </a:lnTo>
                    <a:lnTo>
                      <a:pt x="17" y="2"/>
                    </a:lnTo>
                    <a:lnTo>
                      <a:pt x="27" y="0"/>
                    </a:lnTo>
                    <a:lnTo>
                      <a:pt x="38" y="2"/>
                    </a:lnTo>
                    <a:lnTo>
                      <a:pt x="47" y="6"/>
                    </a:lnTo>
                    <a:lnTo>
                      <a:pt x="53" y="11"/>
                    </a:lnTo>
                    <a:lnTo>
                      <a:pt x="55" y="13"/>
                    </a:lnTo>
                    <a:lnTo>
                      <a:pt x="55" y="16"/>
                    </a:lnTo>
                    <a:lnTo>
                      <a:pt x="55" y="20"/>
                    </a:lnTo>
                    <a:lnTo>
                      <a:pt x="53" y="24"/>
                    </a:lnTo>
                    <a:lnTo>
                      <a:pt x="47" y="31"/>
                    </a:lnTo>
                    <a:lnTo>
                      <a:pt x="38" y="34"/>
                    </a:lnTo>
                    <a:lnTo>
                      <a:pt x="27" y="36"/>
                    </a:lnTo>
                    <a:lnTo>
                      <a:pt x="17" y="34"/>
                    </a:lnTo>
                    <a:lnTo>
                      <a:pt x="8" y="31"/>
                    </a:lnTo>
                    <a:lnTo>
                      <a:pt x="2" y="25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1" name="Freeform 240"/>
              <p:cNvSpPr>
                <a:spLocks/>
              </p:cNvSpPr>
              <p:nvPr/>
            </p:nvSpPr>
            <p:spPr bwMode="auto">
              <a:xfrm>
                <a:off x="6891" y="12414"/>
                <a:ext cx="55" cy="32"/>
              </a:xfrm>
              <a:custGeom>
                <a:avLst/>
                <a:gdLst>
                  <a:gd name="T0" fmla="*/ 0 w 55"/>
                  <a:gd name="T1" fmla="*/ 18 h 32"/>
                  <a:gd name="T2" fmla="*/ 0 w 55"/>
                  <a:gd name="T3" fmla="*/ 18 h 32"/>
                  <a:gd name="T4" fmla="*/ 2 w 55"/>
                  <a:gd name="T5" fmla="*/ 11 h 32"/>
                  <a:gd name="T6" fmla="*/ 8 w 55"/>
                  <a:gd name="T7" fmla="*/ 5 h 32"/>
                  <a:gd name="T8" fmla="*/ 17 w 55"/>
                  <a:gd name="T9" fmla="*/ 0 h 32"/>
                  <a:gd name="T10" fmla="*/ 27 w 55"/>
                  <a:gd name="T11" fmla="*/ 0 h 32"/>
                  <a:gd name="T12" fmla="*/ 27 w 55"/>
                  <a:gd name="T13" fmla="*/ 0 h 32"/>
                  <a:gd name="T14" fmla="*/ 36 w 55"/>
                  <a:gd name="T15" fmla="*/ 0 h 32"/>
                  <a:gd name="T16" fmla="*/ 45 w 55"/>
                  <a:gd name="T17" fmla="*/ 4 h 32"/>
                  <a:gd name="T18" fmla="*/ 53 w 55"/>
                  <a:gd name="T19" fmla="*/ 9 h 32"/>
                  <a:gd name="T20" fmla="*/ 55 w 55"/>
                  <a:gd name="T21" fmla="*/ 14 h 32"/>
                  <a:gd name="T22" fmla="*/ 55 w 55"/>
                  <a:gd name="T23" fmla="*/ 14 h 32"/>
                  <a:gd name="T24" fmla="*/ 53 w 55"/>
                  <a:gd name="T25" fmla="*/ 22 h 32"/>
                  <a:gd name="T26" fmla="*/ 47 w 55"/>
                  <a:gd name="T27" fmla="*/ 27 h 32"/>
                  <a:gd name="T28" fmla="*/ 38 w 55"/>
                  <a:gd name="T29" fmla="*/ 31 h 32"/>
                  <a:gd name="T30" fmla="*/ 27 w 55"/>
                  <a:gd name="T31" fmla="*/ 32 h 32"/>
                  <a:gd name="T32" fmla="*/ 27 w 55"/>
                  <a:gd name="T33" fmla="*/ 32 h 32"/>
                  <a:gd name="T34" fmla="*/ 18 w 55"/>
                  <a:gd name="T35" fmla="*/ 32 h 32"/>
                  <a:gd name="T36" fmla="*/ 9 w 55"/>
                  <a:gd name="T37" fmla="*/ 29 h 32"/>
                  <a:gd name="T38" fmla="*/ 4 w 55"/>
                  <a:gd name="T39" fmla="*/ 23 h 32"/>
                  <a:gd name="T40" fmla="*/ 0 w 55"/>
                  <a:gd name="T41" fmla="*/ 18 h 32"/>
                  <a:gd name="T42" fmla="*/ 0 w 55"/>
                  <a:gd name="T43" fmla="*/ 18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32"/>
                  <a:gd name="T68" fmla="*/ 55 w 55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32">
                    <a:moveTo>
                      <a:pt x="0" y="18"/>
                    </a:moveTo>
                    <a:lnTo>
                      <a:pt x="0" y="18"/>
                    </a:lnTo>
                    <a:lnTo>
                      <a:pt x="2" y="11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45" y="4"/>
                    </a:lnTo>
                    <a:lnTo>
                      <a:pt x="53" y="9"/>
                    </a:lnTo>
                    <a:lnTo>
                      <a:pt x="55" y="14"/>
                    </a:lnTo>
                    <a:lnTo>
                      <a:pt x="53" y="22"/>
                    </a:lnTo>
                    <a:lnTo>
                      <a:pt x="47" y="27"/>
                    </a:lnTo>
                    <a:lnTo>
                      <a:pt x="38" y="31"/>
                    </a:lnTo>
                    <a:lnTo>
                      <a:pt x="27" y="32"/>
                    </a:lnTo>
                    <a:lnTo>
                      <a:pt x="18" y="32"/>
                    </a:lnTo>
                    <a:lnTo>
                      <a:pt x="9" y="29"/>
                    </a:lnTo>
                    <a:lnTo>
                      <a:pt x="4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2" name="Freeform 241"/>
              <p:cNvSpPr>
                <a:spLocks/>
              </p:cNvSpPr>
              <p:nvPr/>
            </p:nvSpPr>
            <p:spPr bwMode="auto">
              <a:xfrm>
                <a:off x="6893" y="12414"/>
                <a:ext cx="51" cy="32"/>
              </a:xfrm>
              <a:custGeom>
                <a:avLst/>
                <a:gdLst>
                  <a:gd name="T0" fmla="*/ 0 w 51"/>
                  <a:gd name="T1" fmla="*/ 18 h 32"/>
                  <a:gd name="T2" fmla="*/ 0 w 51"/>
                  <a:gd name="T3" fmla="*/ 18 h 32"/>
                  <a:gd name="T4" fmla="*/ 2 w 51"/>
                  <a:gd name="T5" fmla="*/ 11 h 32"/>
                  <a:gd name="T6" fmla="*/ 7 w 51"/>
                  <a:gd name="T7" fmla="*/ 5 h 32"/>
                  <a:gd name="T8" fmla="*/ 15 w 51"/>
                  <a:gd name="T9" fmla="*/ 2 h 32"/>
                  <a:gd name="T10" fmla="*/ 25 w 51"/>
                  <a:gd name="T11" fmla="*/ 0 h 32"/>
                  <a:gd name="T12" fmla="*/ 25 w 51"/>
                  <a:gd name="T13" fmla="*/ 0 h 32"/>
                  <a:gd name="T14" fmla="*/ 34 w 51"/>
                  <a:gd name="T15" fmla="*/ 0 h 32"/>
                  <a:gd name="T16" fmla="*/ 43 w 51"/>
                  <a:gd name="T17" fmla="*/ 4 h 32"/>
                  <a:gd name="T18" fmla="*/ 49 w 51"/>
                  <a:gd name="T19" fmla="*/ 9 h 32"/>
                  <a:gd name="T20" fmla="*/ 51 w 51"/>
                  <a:gd name="T21" fmla="*/ 14 h 32"/>
                  <a:gd name="T22" fmla="*/ 51 w 51"/>
                  <a:gd name="T23" fmla="*/ 14 h 32"/>
                  <a:gd name="T24" fmla="*/ 49 w 51"/>
                  <a:gd name="T25" fmla="*/ 22 h 32"/>
                  <a:gd name="T26" fmla="*/ 43 w 51"/>
                  <a:gd name="T27" fmla="*/ 27 h 32"/>
                  <a:gd name="T28" fmla="*/ 36 w 51"/>
                  <a:gd name="T29" fmla="*/ 31 h 32"/>
                  <a:gd name="T30" fmla="*/ 25 w 51"/>
                  <a:gd name="T31" fmla="*/ 32 h 32"/>
                  <a:gd name="T32" fmla="*/ 25 w 51"/>
                  <a:gd name="T33" fmla="*/ 32 h 32"/>
                  <a:gd name="T34" fmla="*/ 16 w 51"/>
                  <a:gd name="T35" fmla="*/ 32 h 32"/>
                  <a:gd name="T36" fmla="*/ 7 w 51"/>
                  <a:gd name="T37" fmla="*/ 29 h 32"/>
                  <a:gd name="T38" fmla="*/ 2 w 51"/>
                  <a:gd name="T39" fmla="*/ 23 h 32"/>
                  <a:gd name="T40" fmla="*/ 0 w 51"/>
                  <a:gd name="T41" fmla="*/ 18 h 32"/>
                  <a:gd name="T42" fmla="*/ 0 w 51"/>
                  <a:gd name="T43" fmla="*/ 18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32"/>
                  <a:gd name="T68" fmla="*/ 51 w 51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32">
                    <a:moveTo>
                      <a:pt x="0" y="18"/>
                    </a:moveTo>
                    <a:lnTo>
                      <a:pt x="0" y="18"/>
                    </a:lnTo>
                    <a:lnTo>
                      <a:pt x="2" y="11"/>
                    </a:lnTo>
                    <a:lnTo>
                      <a:pt x="7" y="5"/>
                    </a:lnTo>
                    <a:lnTo>
                      <a:pt x="15" y="2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3" y="4"/>
                    </a:lnTo>
                    <a:lnTo>
                      <a:pt x="49" y="9"/>
                    </a:lnTo>
                    <a:lnTo>
                      <a:pt x="51" y="14"/>
                    </a:lnTo>
                    <a:lnTo>
                      <a:pt x="49" y="22"/>
                    </a:lnTo>
                    <a:lnTo>
                      <a:pt x="43" y="27"/>
                    </a:lnTo>
                    <a:lnTo>
                      <a:pt x="36" y="31"/>
                    </a:lnTo>
                    <a:lnTo>
                      <a:pt x="25" y="32"/>
                    </a:lnTo>
                    <a:lnTo>
                      <a:pt x="16" y="32"/>
                    </a:lnTo>
                    <a:lnTo>
                      <a:pt x="7" y="29"/>
                    </a:lnTo>
                    <a:lnTo>
                      <a:pt x="2" y="2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3" name="Freeform 242"/>
              <p:cNvSpPr>
                <a:spLocks/>
              </p:cNvSpPr>
              <p:nvPr/>
            </p:nvSpPr>
            <p:spPr bwMode="auto">
              <a:xfrm>
                <a:off x="6893" y="12414"/>
                <a:ext cx="51" cy="32"/>
              </a:xfrm>
              <a:custGeom>
                <a:avLst/>
                <a:gdLst>
                  <a:gd name="T0" fmla="*/ 0 w 51"/>
                  <a:gd name="T1" fmla="*/ 16 h 32"/>
                  <a:gd name="T2" fmla="*/ 0 w 51"/>
                  <a:gd name="T3" fmla="*/ 16 h 32"/>
                  <a:gd name="T4" fmla="*/ 2 w 51"/>
                  <a:gd name="T5" fmla="*/ 11 h 32"/>
                  <a:gd name="T6" fmla="*/ 7 w 51"/>
                  <a:gd name="T7" fmla="*/ 5 h 32"/>
                  <a:gd name="T8" fmla="*/ 15 w 51"/>
                  <a:gd name="T9" fmla="*/ 2 h 32"/>
                  <a:gd name="T10" fmla="*/ 25 w 51"/>
                  <a:gd name="T11" fmla="*/ 0 h 32"/>
                  <a:gd name="T12" fmla="*/ 25 w 51"/>
                  <a:gd name="T13" fmla="*/ 0 h 32"/>
                  <a:gd name="T14" fmla="*/ 34 w 51"/>
                  <a:gd name="T15" fmla="*/ 2 h 32"/>
                  <a:gd name="T16" fmla="*/ 42 w 51"/>
                  <a:gd name="T17" fmla="*/ 4 h 32"/>
                  <a:gd name="T18" fmla="*/ 47 w 51"/>
                  <a:gd name="T19" fmla="*/ 9 h 32"/>
                  <a:gd name="T20" fmla="*/ 51 w 51"/>
                  <a:gd name="T21" fmla="*/ 14 h 32"/>
                  <a:gd name="T22" fmla="*/ 51 w 51"/>
                  <a:gd name="T23" fmla="*/ 14 h 32"/>
                  <a:gd name="T24" fmla="*/ 49 w 51"/>
                  <a:gd name="T25" fmla="*/ 22 h 32"/>
                  <a:gd name="T26" fmla="*/ 43 w 51"/>
                  <a:gd name="T27" fmla="*/ 27 h 32"/>
                  <a:gd name="T28" fmla="*/ 36 w 51"/>
                  <a:gd name="T29" fmla="*/ 31 h 32"/>
                  <a:gd name="T30" fmla="*/ 25 w 51"/>
                  <a:gd name="T31" fmla="*/ 32 h 32"/>
                  <a:gd name="T32" fmla="*/ 25 w 51"/>
                  <a:gd name="T33" fmla="*/ 32 h 32"/>
                  <a:gd name="T34" fmla="*/ 16 w 51"/>
                  <a:gd name="T35" fmla="*/ 31 h 32"/>
                  <a:gd name="T36" fmla="*/ 9 w 51"/>
                  <a:gd name="T37" fmla="*/ 27 h 32"/>
                  <a:gd name="T38" fmla="*/ 4 w 51"/>
                  <a:gd name="T39" fmla="*/ 23 h 32"/>
                  <a:gd name="T40" fmla="*/ 0 w 51"/>
                  <a:gd name="T41" fmla="*/ 16 h 32"/>
                  <a:gd name="T42" fmla="*/ 0 w 51"/>
                  <a:gd name="T43" fmla="*/ 16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32"/>
                  <a:gd name="T68" fmla="*/ 51 w 51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11"/>
                    </a:lnTo>
                    <a:lnTo>
                      <a:pt x="7" y="5"/>
                    </a:lnTo>
                    <a:lnTo>
                      <a:pt x="15" y="2"/>
                    </a:lnTo>
                    <a:lnTo>
                      <a:pt x="25" y="0"/>
                    </a:lnTo>
                    <a:lnTo>
                      <a:pt x="34" y="2"/>
                    </a:lnTo>
                    <a:lnTo>
                      <a:pt x="42" y="4"/>
                    </a:lnTo>
                    <a:lnTo>
                      <a:pt x="47" y="9"/>
                    </a:lnTo>
                    <a:lnTo>
                      <a:pt x="51" y="14"/>
                    </a:lnTo>
                    <a:lnTo>
                      <a:pt x="49" y="22"/>
                    </a:lnTo>
                    <a:lnTo>
                      <a:pt x="43" y="27"/>
                    </a:lnTo>
                    <a:lnTo>
                      <a:pt x="36" y="31"/>
                    </a:lnTo>
                    <a:lnTo>
                      <a:pt x="25" y="32"/>
                    </a:lnTo>
                    <a:lnTo>
                      <a:pt x="16" y="31"/>
                    </a:lnTo>
                    <a:lnTo>
                      <a:pt x="9" y="27"/>
                    </a:lnTo>
                    <a:lnTo>
                      <a:pt x="4" y="2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4" name="Freeform 243"/>
              <p:cNvSpPr>
                <a:spLocks/>
              </p:cNvSpPr>
              <p:nvPr/>
            </p:nvSpPr>
            <p:spPr bwMode="auto">
              <a:xfrm>
                <a:off x="6895" y="12416"/>
                <a:ext cx="47" cy="29"/>
              </a:xfrm>
              <a:custGeom>
                <a:avLst/>
                <a:gdLst>
                  <a:gd name="T0" fmla="*/ 0 w 47"/>
                  <a:gd name="T1" fmla="*/ 14 h 29"/>
                  <a:gd name="T2" fmla="*/ 0 w 47"/>
                  <a:gd name="T3" fmla="*/ 14 h 29"/>
                  <a:gd name="T4" fmla="*/ 2 w 47"/>
                  <a:gd name="T5" fmla="*/ 9 h 29"/>
                  <a:gd name="T6" fmla="*/ 7 w 47"/>
                  <a:gd name="T7" fmla="*/ 3 h 29"/>
                  <a:gd name="T8" fmla="*/ 14 w 47"/>
                  <a:gd name="T9" fmla="*/ 2 h 29"/>
                  <a:gd name="T10" fmla="*/ 23 w 47"/>
                  <a:gd name="T11" fmla="*/ 0 h 29"/>
                  <a:gd name="T12" fmla="*/ 23 w 47"/>
                  <a:gd name="T13" fmla="*/ 0 h 29"/>
                  <a:gd name="T14" fmla="*/ 32 w 47"/>
                  <a:gd name="T15" fmla="*/ 0 h 29"/>
                  <a:gd name="T16" fmla="*/ 40 w 47"/>
                  <a:gd name="T17" fmla="*/ 3 h 29"/>
                  <a:gd name="T18" fmla="*/ 45 w 47"/>
                  <a:gd name="T19" fmla="*/ 7 h 29"/>
                  <a:gd name="T20" fmla="*/ 47 w 47"/>
                  <a:gd name="T21" fmla="*/ 12 h 29"/>
                  <a:gd name="T22" fmla="*/ 47 w 47"/>
                  <a:gd name="T23" fmla="*/ 12 h 29"/>
                  <a:gd name="T24" fmla="*/ 45 w 47"/>
                  <a:gd name="T25" fmla="*/ 20 h 29"/>
                  <a:gd name="T26" fmla="*/ 40 w 47"/>
                  <a:gd name="T27" fmla="*/ 23 h 29"/>
                  <a:gd name="T28" fmla="*/ 32 w 47"/>
                  <a:gd name="T29" fmla="*/ 27 h 29"/>
                  <a:gd name="T30" fmla="*/ 23 w 47"/>
                  <a:gd name="T31" fmla="*/ 29 h 29"/>
                  <a:gd name="T32" fmla="*/ 23 w 47"/>
                  <a:gd name="T33" fmla="*/ 29 h 29"/>
                  <a:gd name="T34" fmla="*/ 14 w 47"/>
                  <a:gd name="T35" fmla="*/ 29 h 29"/>
                  <a:gd name="T36" fmla="*/ 7 w 47"/>
                  <a:gd name="T37" fmla="*/ 25 h 29"/>
                  <a:gd name="T38" fmla="*/ 2 w 47"/>
                  <a:gd name="T39" fmla="*/ 21 h 29"/>
                  <a:gd name="T40" fmla="*/ 0 w 47"/>
                  <a:gd name="T41" fmla="*/ 14 h 29"/>
                  <a:gd name="T42" fmla="*/ 0 w 47"/>
                  <a:gd name="T43" fmla="*/ 1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29"/>
                  <a:gd name="T68" fmla="*/ 47 w 47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29">
                    <a:moveTo>
                      <a:pt x="0" y="14"/>
                    </a:moveTo>
                    <a:lnTo>
                      <a:pt x="0" y="14"/>
                    </a:lnTo>
                    <a:lnTo>
                      <a:pt x="2" y="9"/>
                    </a:lnTo>
                    <a:lnTo>
                      <a:pt x="7" y="3"/>
                    </a:lnTo>
                    <a:lnTo>
                      <a:pt x="14" y="2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0" y="3"/>
                    </a:lnTo>
                    <a:lnTo>
                      <a:pt x="45" y="7"/>
                    </a:lnTo>
                    <a:lnTo>
                      <a:pt x="47" y="12"/>
                    </a:lnTo>
                    <a:lnTo>
                      <a:pt x="45" y="20"/>
                    </a:lnTo>
                    <a:lnTo>
                      <a:pt x="40" y="23"/>
                    </a:lnTo>
                    <a:lnTo>
                      <a:pt x="32" y="27"/>
                    </a:lnTo>
                    <a:lnTo>
                      <a:pt x="23" y="29"/>
                    </a:lnTo>
                    <a:lnTo>
                      <a:pt x="14" y="29"/>
                    </a:lnTo>
                    <a:lnTo>
                      <a:pt x="7" y="25"/>
                    </a:lnTo>
                    <a:lnTo>
                      <a:pt x="2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5" name="Freeform 244"/>
              <p:cNvSpPr>
                <a:spLocks/>
              </p:cNvSpPr>
              <p:nvPr/>
            </p:nvSpPr>
            <p:spPr bwMode="auto">
              <a:xfrm>
                <a:off x="6897" y="12416"/>
                <a:ext cx="43" cy="29"/>
              </a:xfrm>
              <a:custGeom>
                <a:avLst/>
                <a:gdLst>
                  <a:gd name="T0" fmla="*/ 0 w 43"/>
                  <a:gd name="T1" fmla="*/ 14 h 29"/>
                  <a:gd name="T2" fmla="*/ 0 w 43"/>
                  <a:gd name="T3" fmla="*/ 14 h 29"/>
                  <a:gd name="T4" fmla="*/ 2 w 43"/>
                  <a:gd name="T5" fmla="*/ 9 h 29"/>
                  <a:gd name="T6" fmla="*/ 5 w 43"/>
                  <a:gd name="T7" fmla="*/ 5 h 29"/>
                  <a:gd name="T8" fmla="*/ 12 w 43"/>
                  <a:gd name="T9" fmla="*/ 2 h 29"/>
                  <a:gd name="T10" fmla="*/ 21 w 43"/>
                  <a:gd name="T11" fmla="*/ 0 h 29"/>
                  <a:gd name="T12" fmla="*/ 21 w 43"/>
                  <a:gd name="T13" fmla="*/ 0 h 29"/>
                  <a:gd name="T14" fmla="*/ 30 w 43"/>
                  <a:gd name="T15" fmla="*/ 2 h 29"/>
                  <a:gd name="T16" fmla="*/ 38 w 43"/>
                  <a:gd name="T17" fmla="*/ 3 h 29"/>
                  <a:gd name="T18" fmla="*/ 41 w 43"/>
                  <a:gd name="T19" fmla="*/ 7 h 29"/>
                  <a:gd name="T20" fmla="*/ 43 w 43"/>
                  <a:gd name="T21" fmla="*/ 12 h 29"/>
                  <a:gd name="T22" fmla="*/ 43 w 43"/>
                  <a:gd name="T23" fmla="*/ 12 h 29"/>
                  <a:gd name="T24" fmla="*/ 41 w 43"/>
                  <a:gd name="T25" fmla="*/ 20 h 29"/>
                  <a:gd name="T26" fmla="*/ 38 w 43"/>
                  <a:gd name="T27" fmla="*/ 23 h 29"/>
                  <a:gd name="T28" fmla="*/ 30 w 43"/>
                  <a:gd name="T29" fmla="*/ 27 h 29"/>
                  <a:gd name="T30" fmla="*/ 21 w 43"/>
                  <a:gd name="T31" fmla="*/ 29 h 29"/>
                  <a:gd name="T32" fmla="*/ 21 w 43"/>
                  <a:gd name="T33" fmla="*/ 29 h 29"/>
                  <a:gd name="T34" fmla="*/ 12 w 43"/>
                  <a:gd name="T35" fmla="*/ 27 h 29"/>
                  <a:gd name="T36" fmla="*/ 7 w 43"/>
                  <a:gd name="T37" fmla="*/ 25 h 29"/>
                  <a:gd name="T38" fmla="*/ 2 w 43"/>
                  <a:gd name="T39" fmla="*/ 20 h 29"/>
                  <a:gd name="T40" fmla="*/ 0 w 43"/>
                  <a:gd name="T41" fmla="*/ 14 h 29"/>
                  <a:gd name="T42" fmla="*/ 0 w 43"/>
                  <a:gd name="T43" fmla="*/ 14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29"/>
                  <a:gd name="T68" fmla="*/ 43 w 43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29">
                    <a:moveTo>
                      <a:pt x="0" y="14"/>
                    </a:moveTo>
                    <a:lnTo>
                      <a:pt x="0" y="14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30" y="2"/>
                    </a:lnTo>
                    <a:lnTo>
                      <a:pt x="38" y="3"/>
                    </a:lnTo>
                    <a:lnTo>
                      <a:pt x="41" y="7"/>
                    </a:lnTo>
                    <a:lnTo>
                      <a:pt x="43" y="12"/>
                    </a:lnTo>
                    <a:lnTo>
                      <a:pt x="41" y="20"/>
                    </a:lnTo>
                    <a:lnTo>
                      <a:pt x="38" y="23"/>
                    </a:lnTo>
                    <a:lnTo>
                      <a:pt x="30" y="27"/>
                    </a:lnTo>
                    <a:lnTo>
                      <a:pt x="21" y="29"/>
                    </a:lnTo>
                    <a:lnTo>
                      <a:pt x="12" y="27"/>
                    </a:lnTo>
                    <a:lnTo>
                      <a:pt x="7" y="25"/>
                    </a:lnTo>
                    <a:lnTo>
                      <a:pt x="2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6" name="Freeform 245"/>
              <p:cNvSpPr>
                <a:spLocks/>
              </p:cNvSpPr>
              <p:nvPr/>
            </p:nvSpPr>
            <p:spPr bwMode="auto">
              <a:xfrm>
                <a:off x="6897" y="12416"/>
                <a:ext cx="43" cy="27"/>
              </a:xfrm>
              <a:custGeom>
                <a:avLst/>
                <a:gdLst>
                  <a:gd name="T0" fmla="*/ 0 w 43"/>
                  <a:gd name="T1" fmla="*/ 14 h 27"/>
                  <a:gd name="T2" fmla="*/ 0 w 43"/>
                  <a:gd name="T3" fmla="*/ 14 h 27"/>
                  <a:gd name="T4" fmla="*/ 2 w 43"/>
                  <a:gd name="T5" fmla="*/ 9 h 27"/>
                  <a:gd name="T6" fmla="*/ 7 w 43"/>
                  <a:gd name="T7" fmla="*/ 5 h 27"/>
                  <a:gd name="T8" fmla="*/ 12 w 43"/>
                  <a:gd name="T9" fmla="*/ 2 h 27"/>
                  <a:gd name="T10" fmla="*/ 21 w 43"/>
                  <a:gd name="T11" fmla="*/ 0 h 27"/>
                  <a:gd name="T12" fmla="*/ 21 w 43"/>
                  <a:gd name="T13" fmla="*/ 0 h 27"/>
                  <a:gd name="T14" fmla="*/ 29 w 43"/>
                  <a:gd name="T15" fmla="*/ 2 h 27"/>
                  <a:gd name="T16" fmla="*/ 36 w 43"/>
                  <a:gd name="T17" fmla="*/ 3 h 27"/>
                  <a:gd name="T18" fmla="*/ 41 w 43"/>
                  <a:gd name="T19" fmla="*/ 9 h 27"/>
                  <a:gd name="T20" fmla="*/ 43 w 43"/>
                  <a:gd name="T21" fmla="*/ 14 h 27"/>
                  <a:gd name="T22" fmla="*/ 43 w 43"/>
                  <a:gd name="T23" fmla="*/ 14 h 27"/>
                  <a:gd name="T24" fmla="*/ 41 w 43"/>
                  <a:gd name="T25" fmla="*/ 18 h 27"/>
                  <a:gd name="T26" fmla="*/ 36 w 43"/>
                  <a:gd name="T27" fmla="*/ 23 h 27"/>
                  <a:gd name="T28" fmla="*/ 30 w 43"/>
                  <a:gd name="T29" fmla="*/ 27 h 27"/>
                  <a:gd name="T30" fmla="*/ 21 w 43"/>
                  <a:gd name="T31" fmla="*/ 27 h 27"/>
                  <a:gd name="T32" fmla="*/ 21 w 43"/>
                  <a:gd name="T33" fmla="*/ 27 h 27"/>
                  <a:gd name="T34" fmla="*/ 14 w 43"/>
                  <a:gd name="T35" fmla="*/ 27 h 27"/>
                  <a:gd name="T36" fmla="*/ 7 w 43"/>
                  <a:gd name="T37" fmla="*/ 25 h 27"/>
                  <a:gd name="T38" fmla="*/ 2 w 43"/>
                  <a:gd name="T39" fmla="*/ 20 h 27"/>
                  <a:gd name="T40" fmla="*/ 0 w 43"/>
                  <a:gd name="T41" fmla="*/ 14 h 27"/>
                  <a:gd name="T42" fmla="*/ 0 w 43"/>
                  <a:gd name="T43" fmla="*/ 14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27"/>
                  <a:gd name="T68" fmla="*/ 43 w 43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27">
                    <a:moveTo>
                      <a:pt x="0" y="14"/>
                    </a:moveTo>
                    <a:lnTo>
                      <a:pt x="0" y="14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3"/>
                    </a:lnTo>
                    <a:lnTo>
                      <a:pt x="41" y="9"/>
                    </a:lnTo>
                    <a:lnTo>
                      <a:pt x="43" y="14"/>
                    </a:lnTo>
                    <a:lnTo>
                      <a:pt x="41" y="18"/>
                    </a:lnTo>
                    <a:lnTo>
                      <a:pt x="36" y="23"/>
                    </a:lnTo>
                    <a:lnTo>
                      <a:pt x="30" y="27"/>
                    </a:lnTo>
                    <a:lnTo>
                      <a:pt x="21" y="27"/>
                    </a:lnTo>
                    <a:lnTo>
                      <a:pt x="14" y="27"/>
                    </a:lnTo>
                    <a:lnTo>
                      <a:pt x="7" y="25"/>
                    </a:lnTo>
                    <a:lnTo>
                      <a:pt x="2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7" name="Freeform 246"/>
              <p:cNvSpPr>
                <a:spLocks/>
              </p:cNvSpPr>
              <p:nvPr/>
            </p:nvSpPr>
            <p:spPr bwMode="auto">
              <a:xfrm>
                <a:off x="6899" y="12418"/>
                <a:ext cx="39" cy="25"/>
              </a:xfrm>
              <a:custGeom>
                <a:avLst/>
                <a:gdLst>
                  <a:gd name="T0" fmla="*/ 0 w 39"/>
                  <a:gd name="T1" fmla="*/ 12 h 25"/>
                  <a:gd name="T2" fmla="*/ 0 w 39"/>
                  <a:gd name="T3" fmla="*/ 12 h 25"/>
                  <a:gd name="T4" fmla="*/ 1 w 39"/>
                  <a:gd name="T5" fmla="*/ 9 h 25"/>
                  <a:gd name="T6" fmla="*/ 5 w 39"/>
                  <a:gd name="T7" fmla="*/ 3 h 25"/>
                  <a:gd name="T8" fmla="*/ 10 w 39"/>
                  <a:gd name="T9" fmla="*/ 1 h 25"/>
                  <a:gd name="T10" fmla="*/ 19 w 39"/>
                  <a:gd name="T11" fmla="*/ 0 h 25"/>
                  <a:gd name="T12" fmla="*/ 19 w 39"/>
                  <a:gd name="T13" fmla="*/ 0 h 25"/>
                  <a:gd name="T14" fmla="*/ 27 w 39"/>
                  <a:gd name="T15" fmla="*/ 0 h 25"/>
                  <a:gd name="T16" fmla="*/ 34 w 39"/>
                  <a:gd name="T17" fmla="*/ 3 h 25"/>
                  <a:gd name="T18" fmla="*/ 37 w 39"/>
                  <a:gd name="T19" fmla="*/ 7 h 25"/>
                  <a:gd name="T20" fmla="*/ 39 w 39"/>
                  <a:gd name="T21" fmla="*/ 12 h 25"/>
                  <a:gd name="T22" fmla="*/ 39 w 39"/>
                  <a:gd name="T23" fmla="*/ 12 h 25"/>
                  <a:gd name="T24" fmla="*/ 37 w 39"/>
                  <a:gd name="T25" fmla="*/ 16 h 25"/>
                  <a:gd name="T26" fmla="*/ 34 w 39"/>
                  <a:gd name="T27" fmla="*/ 21 h 25"/>
                  <a:gd name="T28" fmla="*/ 28 w 39"/>
                  <a:gd name="T29" fmla="*/ 23 h 25"/>
                  <a:gd name="T30" fmla="*/ 19 w 39"/>
                  <a:gd name="T31" fmla="*/ 25 h 25"/>
                  <a:gd name="T32" fmla="*/ 19 w 39"/>
                  <a:gd name="T33" fmla="*/ 25 h 25"/>
                  <a:gd name="T34" fmla="*/ 12 w 39"/>
                  <a:gd name="T35" fmla="*/ 25 h 25"/>
                  <a:gd name="T36" fmla="*/ 5 w 39"/>
                  <a:gd name="T37" fmla="*/ 21 h 25"/>
                  <a:gd name="T38" fmla="*/ 1 w 39"/>
                  <a:gd name="T39" fmla="*/ 18 h 25"/>
                  <a:gd name="T40" fmla="*/ 0 w 39"/>
                  <a:gd name="T41" fmla="*/ 12 h 25"/>
                  <a:gd name="T42" fmla="*/ 0 w 39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"/>
                  <a:gd name="T67" fmla="*/ 0 h 25"/>
                  <a:gd name="T68" fmla="*/ 39 w 39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" h="25">
                    <a:moveTo>
                      <a:pt x="0" y="12"/>
                    </a:moveTo>
                    <a:lnTo>
                      <a:pt x="0" y="12"/>
                    </a:lnTo>
                    <a:lnTo>
                      <a:pt x="1" y="9"/>
                    </a:lnTo>
                    <a:lnTo>
                      <a:pt x="5" y="3"/>
                    </a:lnTo>
                    <a:lnTo>
                      <a:pt x="10" y="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34" y="3"/>
                    </a:lnTo>
                    <a:lnTo>
                      <a:pt x="37" y="7"/>
                    </a:lnTo>
                    <a:lnTo>
                      <a:pt x="39" y="12"/>
                    </a:lnTo>
                    <a:lnTo>
                      <a:pt x="37" y="16"/>
                    </a:lnTo>
                    <a:lnTo>
                      <a:pt x="34" y="21"/>
                    </a:lnTo>
                    <a:lnTo>
                      <a:pt x="28" y="23"/>
                    </a:lnTo>
                    <a:lnTo>
                      <a:pt x="19" y="25"/>
                    </a:lnTo>
                    <a:lnTo>
                      <a:pt x="12" y="25"/>
                    </a:lnTo>
                    <a:lnTo>
                      <a:pt x="5" y="21"/>
                    </a:lnTo>
                    <a:lnTo>
                      <a:pt x="1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8" name="Freeform 247"/>
              <p:cNvSpPr>
                <a:spLocks/>
              </p:cNvSpPr>
              <p:nvPr/>
            </p:nvSpPr>
            <p:spPr bwMode="auto">
              <a:xfrm>
                <a:off x="6900" y="12418"/>
                <a:ext cx="36" cy="25"/>
              </a:xfrm>
              <a:custGeom>
                <a:avLst/>
                <a:gdLst>
                  <a:gd name="T0" fmla="*/ 0 w 36"/>
                  <a:gd name="T1" fmla="*/ 12 h 25"/>
                  <a:gd name="T2" fmla="*/ 0 w 36"/>
                  <a:gd name="T3" fmla="*/ 12 h 25"/>
                  <a:gd name="T4" fmla="*/ 0 w 36"/>
                  <a:gd name="T5" fmla="*/ 9 h 25"/>
                  <a:gd name="T6" fmla="*/ 4 w 36"/>
                  <a:gd name="T7" fmla="*/ 5 h 25"/>
                  <a:gd name="T8" fmla="*/ 11 w 36"/>
                  <a:gd name="T9" fmla="*/ 1 h 25"/>
                  <a:gd name="T10" fmla="*/ 18 w 36"/>
                  <a:gd name="T11" fmla="*/ 0 h 25"/>
                  <a:gd name="T12" fmla="*/ 18 w 36"/>
                  <a:gd name="T13" fmla="*/ 0 h 25"/>
                  <a:gd name="T14" fmla="*/ 26 w 36"/>
                  <a:gd name="T15" fmla="*/ 1 h 25"/>
                  <a:gd name="T16" fmla="*/ 31 w 36"/>
                  <a:gd name="T17" fmla="*/ 3 h 25"/>
                  <a:gd name="T18" fmla="*/ 36 w 36"/>
                  <a:gd name="T19" fmla="*/ 7 h 25"/>
                  <a:gd name="T20" fmla="*/ 36 w 36"/>
                  <a:gd name="T21" fmla="*/ 12 h 25"/>
                  <a:gd name="T22" fmla="*/ 36 w 36"/>
                  <a:gd name="T23" fmla="*/ 12 h 25"/>
                  <a:gd name="T24" fmla="*/ 36 w 36"/>
                  <a:gd name="T25" fmla="*/ 16 h 25"/>
                  <a:gd name="T26" fmla="*/ 33 w 36"/>
                  <a:gd name="T27" fmla="*/ 19 h 25"/>
                  <a:gd name="T28" fmla="*/ 26 w 36"/>
                  <a:gd name="T29" fmla="*/ 23 h 25"/>
                  <a:gd name="T30" fmla="*/ 18 w 36"/>
                  <a:gd name="T31" fmla="*/ 25 h 25"/>
                  <a:gd name="T32" fmla="*/ 18 w 36"/>
                  <a:gd name="T33" fmla="*/ 25 h 25"/>
                  <a:gd name="T34" fmla="*/ 11 w 36"/>
                  <a:gd name="T35" fmla="*/ 23 h 25"/>
                  <a:gd name="T36" fmla="*/ 6 w 36"/>
                  <a:gd name="T37" fmla="*/ 21 h 25"/>
                  <a:gd name="T38" fmla="*/ 0 w 36"/>
                  <a:gd name="T39" fmla="*/ 18 h 25"/>
                  <a:gd name="T40" fmla="*/ 0 w 36"/>
                  <a:gd name="T41" fmla="*/ 12 h 25"/>
                  <a:gd name="T42" fmla="*/ 0 w 36"/>
                  <a:gd name="T43" fmla="*/ 12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25"/>
                  <a:gd name="T68" fmla="*/ 36 w 36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25">
                    <a:moveTo>
                      <a:pt x="0" y="12"/>
                    </a:moveTo>
                    <a:lnTo>
                      <a:pt x="0" y="12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1" y="3"/>
                    </a:lnTo>
                    <a:lnTo>
                      <a:pt x="36" y="7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3" y="19"/>
                    </a:lnTo>
                    <a:lnTo>
                      <a:pt x="26" y="23"/>
                    </a:lnTo>
                    <a:lnTo>
                      <a:pt x="18" y="25"/>
                    </a:lnTo>
                    <a:lnTo>
                      <a:pt x="11" y="23"/>
                    </a:lnTo>
                    <a:lnTo>
                      <a:pt x="6" y="21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DB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59" name="Freeform 248"/>
              <p:cNvSpPr>
                <a:spLocks/>
              </p:cNvSpPr>
              <p:nvPr/>
            </p:nvSpPr>
            <p:spPr bwMode="auto">
              <a:xfrm>
                <a:off x="6900" y="12419"/>
                <a:ext cx="36" cy="22"/>
              </a:xfrm>
              <a:custGeom>
                <a:avLst/>
                <a:gdLst>
                  <a:gd name="T0" fmla="*/ 0 w 36"/>
                  <a:gd name="T1" fmla="*/ 11 h 22"/>
                  <a:gd name="T2" fmla="*/ 0 w 36"/>
                  <a:gd name="T3" fmla="*/ 11 h 22"/>
                  <a:gd name="T4" fmla="*/ 2 w 36"/>
                  <a:gd name="T5" fmla="*/ 8 h 22"/>
                  <a:gd name="T6" fmla="*/ 6 w 36"/>
                  <a:gd name="T7" fmla="*/ 4 h 22"/>
                  <a:gd name="T8" fmla="*/ 11 w 36"/>
                  <a:gd name="T9" fmla="*/ 0 h 22"/>
                  <a:gd name="T10" fmla="*/ 18 w 36"/>
                  <a:gd name="T11" fmla="*/ 0 h 22"/>
                  <a:gd name="T12" fmla="*/ 18 w 36"/>
                  <a:gd name="T13" fmla="*/ 0 h 22"/>
                  <a:gd name="T14" fmla="*/ 26 w 36"/>
                  <a:gd name="T15" fmla="*/ 0 h 22"/>
                  <a:gd name="T16" fmla="*/ 31 w 36"/>
                  <a:gd name="T17" fmla="*/ 2 h 22"/>
                  <a:gd name="T18" fmla="*/ 35 w 36"/>
                  <a:gd name="T19" fmla="*/ 6 h 22"/>
                  <a:gd name="T20" fmla="*/ 36 w 36"/>
                  <a:gd name="T21" fmla="*/ 11 h 22"/>
                  <a:gd name="T22" fmla="*/ 36 w 36"/>
                  <a:gd name="T23" fmla="*/ 11 h 22"/>
                  <a:gd name="T24" fmla="*/ 35 w 36"/>
                  <a:gd name="T25" fmla="*/ 15 h 22"/>
                  <a:gd name="T26" fmla="*/ 31 w 36"/>
                  <a:gd name="T27" fmla="*/ 18 h 22"/>
                  <a:gd name="T28" fmla="*/ 26 w 36"/>
                  <a:gd name="T29" fmla="*/ 22 h 22"/>
                  <a:gd name="T30" fmla="*/ 18 w 36"/>
                  <a:gd name="T31" fmla="*/ 22 h 22"/>
                  <a:gd name="T32" fmla="*/ 18 w 36"/>
                  <a:gd name="T33" fmla="*/ 22 h 22"/>
                  <a:gd name="T34" fmla="*/ 11 w 36"/>
                  <a:gd name="T35" fmla="*/ 22 h 22"/>
                  <a:gd name="T36" fmla="*/ 6 w 36"/>
                  <a:gd name="T37" fmla="*/ 20 h 22"/>
                  <a:gd name="T38" fmla="*/ 2 w 36"/>
                  <a:gd name="T39" fmla="*/ 17 h 22"/>
                  <a:gd name="T40" fmla="*/ 0 w 36"/>
                  <a:gd name="T41" fmla="*/ 11 h 22"/>
                  <a:gd name="T42" fmla="*/ 0 w 36"/>
                  <a:gd name="T43" fmla="*/ 11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22"/>
                  <a:gd name="T68" fmla="*/ 36 w 36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22">
                    <a:moveTo>
                      <a:pt x="0" y="11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5" y="6"/>
                    </a:lnTo>
                    <a:lnTo>
                      <a:pt x="36" y="11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18" y="22"/>
                    </a:lnTo>
                    <a:lnTo>
                      <a:pt x="11" y="22"/>
                    </a:lnTo>
                    <a:lnTo>
                      <a:pt x="6" y="20"/>
                    </a:lnTo>
                    <a:lnTo>
                      <a:pt x="2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0" name="Freeform 249"/>
              <p:cNvSpPr>
                <a:spLocks/>
              </p:cNvSpPr>
              <p:nvPr/>
            </p:nvSpPr>
            <p:spPr bwMode="auto">
              <a:xfrm>
                <a:off x="6902" y="12419"/>
                <a:ext cx="33" cy="22"/>
              </a:xfrm>
              <a:custGeom>
                <a:avLst/>
                <a:gdLst>
                  <a:gd name="T0" fmla="*/ 0 w 33"/>
                  <a:gd name="T1" fmla="*/ 11 h 22"/>
                  <a:gd name="T2" fmla="*/ 0 w 33"/>
                  <a:gd name="T3" fmla="*/ 11 h 22"/>
                  <a:gd name="T4" fmla="*/ 0 w 33"/>
                  <a:gd name="T5" fmla="*/ 8 h 22"/>
                  <a:gd name="T6" fmla="*/ 4 w 33"/>
                  <a:gd name="T7" fmla="*/ 4 h 22"/>
                  <a:gd name="T8" fmla="*/ 9 w 33"/>
                  <a:gd name="T9" fmla="*/ 2 h 22"/>
                  <a:gd name="T10" fmla="*/ 16 w 33"/>
                  <a:gd name="T11" fmla="*/ 0 h 22"/>
                  <a:gd name="T12" fmla="*/ 16 w 33"/>
                  <a:gd name="T13" fmla="*/ 0 h 22"/>
                  <a:gd name="T14" fmla="*/ 22 w 33"/>
                  <a:gd name="T15" fmla="*/ 0 h 22"/>
                  <a:gd name="T16" fmla="*/ 27 w 33"/>
                  <a:gd name="T17" fmla="*/ 4 h 22"/>
                  <a:gd name="T18" fmla="*/ 31 w 33"/>
                  <a:gd name="T19" fmla="*/ 6 h 22"/>
                  <a:gd name="T20" fmla="*/ 33 w 33"/>
                  <a:gd name="T21" fmla="*/ 11 h 22"/>
                  <a:gd name="T22" fmla="*/ 33 w 33"/>
                  <a:gd name="T23" fmla="*/ 11 h 22"/>
                  <a:gd name="T24" fmla="*/ 33 w 33"/>
                  <a:gd name="T25" fmla="*/ 15 h 22"/>
                  <a:gd name="T26" fmla="*/ 29 w 33"/>
                  <a:gd name="T27" fmla="*/ 18 h 22"/>
                  <a:gd name="T28" fmla="*/ 24 w 33"/>
                  <a:gd name="T29" fmla="*/ 20 h 22"/>
                  <a:gd name="T30" fmla="*/ 16 w 33"/>
                  <a:gd name="T31" fmla="*/ 22 h 22"/>
                  <a:gd name="T32" fmla="*/ 16 w 33"/>
                  <a:gd name="T33" fmla="*/ 22 h 22"/>
                  <a:gd name="T34" fmla="*/ 11 w 33"/>
                  <a:gd name="T35" fmla="*/ 22 h 22"/>
                  <a:gd name="T36" fmla="*/ 6 w 33"/>
                  <a:gd name="T37" fmla="*/ 18 h 22"/>
                  <a:gd name="T38" fmla="*/ 2 w 33"/>
                  <a:gd name="T39" fmla="*/ 17 h 22"/>
                  <a:gd name="T40" fmla="*/ 0 w 33"/>
                  <a:gd name="T41" fmla="*/ 11 h 22"/>
                  <a:gd name="T42" fmla="*/ 0 w 33"/>
                  <a:gd name="T43" fmla="*/ 11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2"/>
                  <a:gd name="T68" fmla="*/ 33 w 33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2">
                    <a:moveTo>
                      <a:pt x="0" y="11"/>
                    </a:moveTo>
                    <a:lnTo>
                      <a:pt x="0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4"/>
                    </a:lnTo>
                    <a:lnTo>
                      <a:pt x="31" y="6"/>
                    </a:lnTo>
                    <a:lnTo>
                      <a:pt x="33" y="11"/>
                    </a:lnTo>
                    <a:lnTo>
                      <a:pt x="33" y="15"/>
                    </a:lnTo>
                    <a:lnTo>
                      <a:pt x="29" y="18"/>
                    </a:lnTo>
                    <a:lnTo>
                      <a:pt x="24" y="20"/>
                    </a:lnTo>
                    <a:lnTo>
                      <a:pt x="16" y="22"/>
                    </a:lnTo>
                    <a:lnTo>
                      <a:pt x="11" y="22"/>
                    </a:lnTo>
                    <a:lnTo>
                      <a:pt x="6" y="18"/>
                    </a:lnTo>
                    <a:lnTo>
                      <a:pt x="2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1" name="Freeform 250"/>
              <p:cNvSpPr>
                <a:spLocks/>
              </p:cNvSpPr>
              <p:nvPr/>
            </p:nvSpPr>
            <p:spPr bwMode="auto">
              <a:xfrm>
                <a:off x="6902" y="12419"/>
                <a:ext cx="33" cy="20"/>
              </a:xfrm>
              <a:custGeom>
                <a:avLst/>
                <a:gdLst>
                  <a:gd name="T0" fmla="*/ 33 w 33"/>
                  <a:gd name="T1" fmla="*/ 11 h 20"/>
                  <a:gd name="T2" fmla="*/ 33 w 33"/>
                  <a:gd name="T3" fmla="*/ 11 h 20"/>
                  <a:gd name="T4" fmla="*/ 31 w 33"/>
                  <a:gd name="T5" fmla="*/ 15 h 20"/>
                  <a:gd name="T6" fmla="*/ 27 w 33"/>
                  <a:gd name="T7" fmla="*/ 18 h 20"/>
                  <a:gd name="T8" fmla="*/ 24 w 33"/>
                  <a:gd name="T9" fmla="*/ 20 h 20"/>
                  <a:gd name="T10" fmla="*/ 16 w 33"/>
                  <a:gd name="T11" fmla="*/ 20 h 20"/>
                  <a:gd name="T12" fmla="*/ 16 w 33"/>
                  <a:gd name="T13" fmla="*/ 20 h 20"/>
                  <a:gd name="T14" fmla="*/ 11 w 33"/>
                  <a:gd name="T15" fmla="*/ 20 h 20"/>
                  <a:gd name="T16" fmla="*/ 6 w 33"/>
                  <a:gd name="T17" fmla="*/ 18 h 20"/>
                  <a:gd name="T18" fmla="*/ 2 w 33"/>
                  <a:gd name="T19" fmla="*/ 15 h 20"/>
                  <a:gd name="T20" fmla="*/ 0 w 33"/>
                  <a:gd name="T21" fmla="*/ 11 h 20"/>
                  <a:gd name="T22" fmla="*/ 0 w 33"/>
                  <a:gd name="T23" fmla="*/ 11 h 20"/>
                  <a:gd name="T24" fmla="*/ 2 w 33"/>
                  <a:gd name="T25" fmla="*/ 8 h 20"/>
                  <a:gd name="T26" fmla="*/ 6 w 33"/>
                  <a:gd name="T27" fmla="*/ 4 h 20"/>
                  <a:gd name="T28" fmla="*/ 9 w 33"/>
                  <a:gd name="T29" fmla="*/ 2 h 20"/>
                  <a:gd name="T30" fmla="*/ 16 w 33"/>
                  <a:gd name="T31" fmla="*/ 0 h 20"/>
                  <a:gd name="T32" fmla="*/ 16 w 33"/>
                  <a:gd name="T33" fmla="*/ 0 h 20"/>
                  <a:gd name="T34" fmla="*/ 22 w 33"/>
                  <a:gd name="T35" fmla="*/ 2 h 20"/>
                  <a:gd name="T36" fmla="*/ 27 w 33"/>
                  <a:gd name="T37" fmla="*/ 4 h 20"/>
                  <a:gd name="T38" fmla="*/ 31 w 33"/>
                  <a:gd name="T39" fmla="*/ 8 h 20"/>
                  <a:gd name="T40" fmla="*/ 33 w 33"/>
                  <a:gd name="T41" fmla="*/ 11 h 20"/>
                  <a:gd name="T42" fmla="*/ 33 w 33"/>
                  <a:gd name="T43" fmla="*/ 11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20"/>
                  <a:gd name="T68" fmla="*/ 33 w 33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20">
                    <a:moveTo>
                      <a:pt x="33" y="11"/>
                    </a:moveTo>
                    <a:lnTo>
                      <a:pt x="33" y="11"/>
                    </a:lnTo>
                    <a:lnTo>
                      <a:pt x="31" y="15"/>
                    </a:lnTo>
                    <a:lnTo>
                      <a:pt x="27" y="18"/>
                    </a:lnTo>
                    <a:lnTo>
                      <a:pt x="24" y="20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6" y="18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7" y="4"/>
                    </a:lnTo>
                    <a:lnTo>
                      <a:pt x="31" y="8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2" name="Freeform 251"/>
              <p:cNvSpPr>
                <a:spLocks/>
              </p:cNvSpPr>
              <p:nvPr/>
            </p:nvSpPr>
            <p:spPr bwMode="auto">
              <a:xfrm>
                <a:off x="7047" y="12232"/>
                <a:ext cx="99" cy="106"/>
              </a:xfrm>
              <a:custGeom>
                <a:avLst/>
                <a:gdLst>
                  <a:gd name="T0" fmla="*/ 38 w 99"/>
                  <a:gd name="T1" fmla="*/ 3 h 106"/>
                  <a:gd name="T2" fmla="*/ 38 w 99"/>
                  <a:gd name="T3" fmla="*/ 3 h 106"/>
                  <a:gd name="T4" fmla="*/ 45 w 99"/>
                  <a:gd name="T5" fmla="*/ 2 h 106"/>
                  <a:gd name="T6" fmla="*/ 50 w 99"/>
                  <a:gd name="T7" fmla="*/ 0 h 106"/>
                  <a:gd name="T8" fmla="*/ 57 w 99"/>
                  <a:gd name="T9" fmla="*/ 2 h 106"/>
                  <a:gd name="T10" fmla="*/ 63 w 99"/>
                  <a:gd name="T11" fmla="*/ 3 h 106"/>
                  <a:gd name="T12" fmla="*/ 68 w 99"/>
                  <a:gd name="T13" fmla="*/ 9 h 106"/>
                  <a:gd name="T14" fmla="*/ 75 w 99"/>
                  <a:gd name="T15" fmla="*/ 16 h 106"/>
                  <a:gd name="T16" fmla="*/ 79 w 99"/>
                  <a:gd name="T17" fmla="*/ 25 h 106"/>
                  <a:gd name="T18" fmla="*/ 84 w 99"/>
                  <a:gd name="T19" fmla="*/ 36 h 106"/>
                  <a:gd name="T20" fmla="*/ 84 w 99"/>
                  <a:gd name="T21" fmla="*/ 36 h 106"/>
                  <a:gd name="T22" fmla="*/ 93 w 99"/>
                  <a:gd name="T23" fmla="*/ 68 h 106"/>
                  <a:gd name="T24" fmla="*/ 97 w 99"/>
                  <a:gd name="T25" fmla="*/ 92 h 106"/>
                  <a:gd name="T26" fmla="*/ 99 w 99"/>
                  <a:gd name="T27" fmla="*/ 104 h 106"/>
                  <a:gd name="T28" fmla="*/ 99 w 99"/>
                  <a:gd name="T29" fmla="*/ 106 h 106"/>
                  <a:gd name="T30" fmla="*/ 99 w 99"/>
                  <a:gd name="T31" fmla="*/ 106 h 106"/>
                  <a:gd name="T32" fmla="*/ 95 w 99"/>
                  <a:gd name="T33" fmla="*/ 90 h 106"/>
                  <a:gd name="T34" fmla="*/ 90 w 99"/>
                  <a:gd name="T35" fmla="*/ 76 h 106"/>
                  <a:gd name="T36" fmla="*/ 83 w 99"/>
                  <a:gd name="T37" fmla="*/ 59 h 106"/>
                  <a:gd name="T38" fmla="*/ 75 w 99"/>
                  <a:gd name="T39" fmla="*/ 43 h 106"/>
                  <a:gd name="T40" fmla="*/ 65 w 99"/>
                  <a:gd name="T41" fmla="*/ 30 h 106"/>
                  <a:gd name="T42" fmla="*/ 59 w 99"/>
                  <a:gd name="T43" fmla="*/ 25 h 106"/>
                  <a:gd name="T44" fmla="*/ 52 w 99"/>
                  <a:gd name="T45" fmla="*/ 21 h 106"/>
                  <a:gd name="T46" fmla="*/ 47 w 99"/>
                  <a:gd name="T47" fmla="*/ 21 h 106"/>
                  <a:gd name="T48" fmla="*/ 39 w 99"/>
                  <a:gd name="T49" fmla="*/ 23 h 106"/>
                  <a:gd name="T50" fmla="*/ 39 w 99"/>
                  <a:gd name="T51" fmla="*/ 23 h 106"/>
                  <a:gd name="T52" fmla="*/ 16 w 99"/>
                  <a:gd name="T53" fmla="*/ 32 h 106"/>
                  <a:gd name="T54" fmla="*/ 16 w 99"/>
                  <a:gd name="T55" fmla="*/ 32 h 106"/>
                  <a:gd name="T56" fmla="*/ 12 w 99"/>
                  <a:gd name="T57" fmla="*/ 34 h 106"/>
                  <a:gd name="T58" fmla="*/ 9 w 99"/>
                  <a:gd name="T59" fmla="*/ 34 h 106"/>
                  <a:gd name="T60" fmla="*/ 5 w 99"/>
                  <a:gd name="T61" fmla="*/ 32 h 106"/>
                  <a:gd name="T62" fmla="*/ 3 w 99"/>
                  <a:gd name="T63" fmla="*/ 30 h 106"/>
                  <a:gd name="T64" fmla="*/ 1 w 99"/>
                  <a:gd name="T65" fmla="*/ 27 h 106"/>
                  <a:gd name="T66" fmla="*/ 0 w 99"/>
                  <a:gd name="T67" fmla="*/ 23 h 106"/>
                  <a:gd name="T68" fmla="*/ 0 w 99"/>
                  <a:gd name="T69" fmla="*/ 20 h 106"/>
                  <a:gd name="T70" fmla="*/ 1 w 99"/>
                  <a:gd name="T71" fmla="*/ 16 h 106"/>
                  <a:gd name="T72" fmla="*/ 1 w 99"/>
                  <a:gd name="T73" fmla="*/ 16 h 106"/>
                  <a:gd name="T74" fmla="*/ 1 w 99"/>
                  <a:gd name="T75" fmla="*/ 16 h 106"/>
                  <a:gd name="T76" fmla="*/ 1 w 99"/>
                  <a:gd name="T77" fmla="*/ 16 h 106"/>
                  <a:gd name="T78" fmla="*/ 3 w 99"/>
                  <a:gd name="T79" fmla="*/ 20 h 106"/>
                  <a:gd name="T80" fmla="*/ 7 w 99"/>
                  <a:gd name="T81" fmla="*/ 23 h 106"/>
                  <a:gd name="T82" fmla="*/ 10 w 99"/>
                  <a:gd name="T83" fmla="*/ 23 h 106"/>
                  <a:gd name="T84" fmla="*/ 12 w 99"/>
                  <a:gd name="T85" fmla="*/ 23 h 106"/>
                  <a:gd name="T86" fmla="*/ 12 w 99"/>
                  <a:gd name="T87" fmla="*/ 23 h 106"/>
                  <a:gd name="T88" fmla="*/ 19 w 99"/>
                  <a:gd name="T89" fmla="*/ 20 h 106"/>
                  <a:gd name="T90" fmla="*/ 23 w 99"/>
                  <a:gd name="T91" fmla="*/ 16 h 106"/>
                  <a:gd name="T92" fmla="*/ 29 w 99"/>
                  <a:gd name="T93" fmla="*/ 11 h 106"/>
                  <a:gd name="T94" fmla="*/ 38 w 99"/>
                  <a:gd name="T95" fmla="*/ 3 h 106"/>
                  <a:gd name="T96" fmla="*/ 38 w 99"/>
                  <a:gd name="T97" fmla="*/ 3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"/>
                  <a:gd name="T148" fmla="*/ 0 h 106"/>
                  <a:gd name="T149" fmla="*/ 99 w 99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" h="106">
                    <a:moveTo>
                      <a:pt x="38" y="3"/>
                    </a:moveTo>
                    <a:lnTo>
                      <a:pt x="38" y="3"/>
                    </a:lnTo>
                    <a:lnTo>
                      <a:pt x="45" y="2"/>
                    </a:lnTo>
                    <a:lnTo>
                      <a:pt x="50" y="0"/>
                    </a:lnTo>
                    <a:lnTo>
                      <a:pt x="57" y="2"/>
                    </a:lnTo>
                    <a:lnTo>
                      <a:pt x="63" y="3"/>
                    </a:lnTo>
                    <a:lnTo>
                      <a:pt x="68" y="9"/>
                    </a:lnTo>
                    <a:lnTo>
                      <a:pt x="75" y="16"/>
                    </a:lnTo>
                    <a:lnTo>
                      <a:pt x="79" y="25"/>
                    </a:lnTo>
                    <a:lnTo>
                      <a:pt x="84" y="36"/>
                    </a:lnTo>
                    <a:lnTo>
                      <a:pt x="93" y="68"/>
                    </a:lnTo>
                    <a:lnTo>
                      <a:pt x="97" y="92"/>
                    </a:lnTo>
                    <a:lnTo>
                      <a:pt x="99" y="104"/>
                    </a:lnTo>
                    <a:lnTo>
                      <a:pt x="99" y="106"/>
                    </a:lnTo>
                    <a:lnTo>
                      <a:pt x="95" y="90"/>
                    </a:lnTo>
                    <a:lnTo>
                      <a:pt x="90" y="76"/>
                    </a:lnTo>
                    <a:lnTo>
                      <a:pt x="83" y="59"/>
                    </a:lnTo>
                    <a:lnTo>
                      <a:pt x="75" y="43"/>
                    </a:lnTo>
                    <a:lnTo>
                      <a:pt x="65" y="30"/>
                    </a:lnTo>
                    <a:lnTo>
                      <a:pt x="59" y="25"/>
                    </a:lnTo>
                    <a:lnTo>
                      <a:pt x="52" y="21"/>
                    </a:lnTo>
                    <a:lnTo>
                      <a:pt x="47" y="21"/>
                    </a:lnTo>
                    <a:lnTo>
                      <a:pt x="39" y="23"/>
                    </a:lnTo>
                    <a:lnTo>
                      <a:pt x="16" y="32"/>
                    </a:lnTo>
                    <a:lnTo>
                      <a:pt x="12" y="34"/>
                    </a:lnTo>
                    <a:lnTo>
                      <a:pt x="9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9" y="20"/>
                    </a:lnTo>
                    <a:lnTo>
                      <a:pt x="23" y="16"/>
                    </a:lnTo>
                    <a:lnTo>
                      <a:pt x="29" y="1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A610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3" name="Freeform 252"/>
              <p:cNvSpPr>
                <a:spLocks/>
              </p:cNvSpPr>
              <p:nvPr/>
            </p:nvSpPr>
            <p:spPr bwMode="auto">
              <a:xfrm>
                <a:off x="7012" y="12268"/>
                <a:ext cx="127" cy="182"/>
              </a:xfrm>
              <a:custGeom>
                <a:avLst/>
                <a:gdLst>
                  <a:gd name="T0" fmla="*/ 74 w 127"/>
                  <a:gd name="T1" fmla="*/ 182 h 182"/>
                  <a:gd name="T2" fmla="*/ 74 w 127"/>
                  <a:gd name="T3" fmla="*/ 182 h 182"/>
                  <a:gd name="T4" fmla="*/ 67 w 127"/>
                  <a:gd name="T5" fmla="*/ 177 h 182"/>
                  <a:gd name="T6" fmla="*/ 60 w 127"/>
                  <a:gd name="T7" fmla="*/ 173 h 182"/>
                  <a:gd name="T8" fmla="*/ 44 w 127"/>
                  <a:gd name="T9" fmla="*/ 168 h 182"/>
                  <a:gd name="T10" fmla="*/ 29 w 127"/>
                  <a:gd name="T11" fmla="*/ 166 h 182"/>
                  <a:gd name="T12" fmla="*/ 17 w 127"/>
                  <a:gd name="T13" fmla="*/ 166 h 182"/>
                  <a:gd name="T14" fmla="*/ 17 w 127"/>
                  <a:gd name="T15" fmla="*/ 166 h 182"/>
                  <a:gd name="T16" fmla="*/ 11 w 127"/>
                  <a:gd name="T17" fmla="*/ 159 h 182"/>
                  <a:gd name="T18" fmla="*/ 8 w 127"/>
                  <a:gd name="T19" fmla="*/ 148 h 182"/>
                  <a:gd name="T20" fmla="*/ 4 w 127"/>
                  <a:gd name="T21" fmla="*/ 137 h 182"/>
                  <a:gd name="T22" fmla="*/ 2 w 127"/>
                  <a:gd name="T23" fmla="*/ 126 h 182"/>
                  <a:gd name="T24" fmla="*/ 0 w 127"/>
                  <a:gd name="T25" fmla="*/ 113 h 182"/>
                  <a:gd name="T26" fmla="*/ 0 w 127"/>
                  <a:gd name="T27" fmla="*/ 101 h 182"/>
                  <a:gd name="T28" fmla="*/ 2 w 127"/>
                  <a:gd name="T29" fmla="*/ 86 h 182"/>
                  <a:gd name="T30" fmla="*/ 6 w 127"/>
                  <a:gd name="T31" fmla="*/ 74 h 182"/>
                  <a:gd name="T32" fmla="*/ 6 w 127"/>
                  <a:gd name="T33" fmla="*/ 74 h 182"/>
                  <a:gd name="T34" fmla="*/ 11 w 127"/>
                  <a:gd name="T35" fmla="*/ 56 h 182"/>
                  <a:gd name="T36" fmla="*/ 18 w 127"/>
                  <a:gd name="T37" fmla="*/ 40 h 182"/>
                  <a:gd name="T38" fmla="*/ 27 w 127"/>
                  <a:gd name="T39" fmla="*/ 25 h 182"/>
                  <a:gd name="T40" fmla="*/ 38 w 127"/>
                  <a:gd name="T41" fmla="*/ 14 h 182"/>
                  <a:gd name="T42" fmla="*/ 51 w 127"/>
                  <a:gd name="T43" fmla="*/ 7 h 182"/>
                  <a:gd name="T44" fmla="*/ 62 w 127"/>
                  <a:gd name="T45" fmla="*/ 2 h 182"/>
                  <a:gd name="T46" fmla="*/ 74 w 127"/>
                  <a:gd name="T47" fmla="*/ 0 h 182"/>
                  <a:gd name="T48" fmla="*/ 87 w 127"/>
                  <a:gd name="T49" fmla="*/ 2 h 182"/>
                  <a:gd name="T50" fmla="*/ 87 w 127"/>
                  <a:gd name="T51" fmla="*/ 2 h 182"/>
                  <a:gd name="T52" fmla="*/ 98 w 127"/>
                  <a:gd name="T53" fmla="*/ 7 h 182"/>
                  <a:gd name="T54" fmla="*/ 107 w 127"/>
                  <a:gd name="T55" fmla="*/ 16 h 182"/>
                  <a:gd name="T56" fmla="*/ 116 w 127"/>
                  <a:gd name="T57" fmla="*/ 29 h 182"/>
                  <a:gd name="T58" fmla="*/ 121 w 127"/>
                  <a:gd name="T59" fmla="*/ 43 h 182"/>
                  <a:gd name="T60" fmla="*/ 125 w 127"/>
                  <a:gd name="T61" fmla="*/ 59 h 182"/>
                  <a:gd name="T62" fmla="*/ 127 w 127"/>
                  <a:gd name="T63" fmla="*/ 76 h 182"/>
                  <a:gd name="T64" fmla="*/ 125 w 127"/>
                  <a:gd name="T65" fmla="*/ 94 h 182"/>
                  <a:gd name="T66" fmla="*/ 123 w 127"/>
                  <a:gd name="T67" fmla="*/ 113 h 182"/>
                  <a:gd name="T68" fmla="*/ 123 w 127"/>
                  <a:gd name="T69" fmla="*/ 113 h 182"/>
                  <a:gd name="T70" fmla="*/ 119 w 127"/>
                  <a:gd name="T71" fmla="*/ 124 h 182"/>
                  <a:gd name="T72" fmla="*/ 114 w 127"/>
                  <a:gd name="T73" fmla="*/ 137 h 182"/>
                  <a:gd name="T74" fmla="*/ 109 w 127"/>
                  <a:gd name="T75" fmla="*/ 148 h 182"/>
                  <a:gd name="T76" fmla="*/ 103 w 127"/>
                  <a:gd name="T77" fmla="*/ 157 h 182"/>
                  <a:gd name="T78" fmla="*/ 96 w 127"/>
                  <a:gd name="T79" fmla="*/ 164 h 182"/>
                  <a:gd name="T80" fmla="*/ 89 w 127"/>
                  <a:gd name="T81" fmla="*/ 171 h 182"/>
                  <a:gd name="T82" fmla="*/ 82 w 127"/>
                  <a:gd name="T83" fmla="*/ 178 h 182"/>
                  <a:gd name="T84" fmla="*/ 74 w 127"/>
                  <a:gd name="T85" fmla="*/ 182 h 182"/>
                  <a:gd name="T86" fmla="*/ 74 w 127"/>
                  <a:gd name="T87" fmla="*/ 182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82"/>
                  <a:gd name="T134" fmla="*/ 127 w 127"/>
                  <a:gd name="T135" fmla="*/ 182 h 1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82">
                    <a:moveTo>
                      <a:pt x="74" y="182"/>
                    </a:moveTo>
                    <a:lnTo>
                      <a:pt x="74" y="182"/>
                    </a:lnTo>
                    <a:lnTo>
                      <a:pt x="67" y="177"/>
                    </a:lnTo>
                    <a:lnTo>
                      <a:pt x="60" y="173"/>
                    </a:lnTo>
                    <a:lnTo>
                      <a:pt x="44" y="168"/>
                    </a:lnTo>
                    <a:lnTo>
                      <a:pt x="29" y="166"/>
                    </a:lnTo>
                    <a:lnTo>
                      <a:pt x="17" y="166"/>
                    </a:lnTo>
                    <a:lnTo>
                      <a:pt x="11" y="159"/>
                    </a:lnTo>
                    <a:lnTo>
                      <a:pt x="8" y="148"/>
                    </a:lnTo>
                    <a:lnTo>
                      <a:pt x="4" y="137"/>
                    </a:lnTo>
                    <a:lnTo>
                      <a:pt x="2" y="126"/>
                    </a:lnTo>
                    <a:lnTo>
                      <a:pt x="0" y="113"/>
                    </a:lnTo>
                    <a:lnTo>
                      <a:pt x="0" y="101"/>
                    </a:lnTo>
                    <a:lnTo>
                      <a:pt x="2" y="86"/>
                    </a:lnTo>
                    <a:lnTo>
                      <a:pt x="6" y="74"/>
                    </a:lnTo>
                    <a:lnTo>
                      <a:pt x="11" y="56"/>
                    </a:lnTo>
                    <a:lnTo>
                      <a:pt x="18" y="40"/>
                    </a:lnTo>
                    <a:lnTo>
                      <a:pt x="27" y="25"/>
                    </a:lnTo>
                    <a:lnTo>
                      <a:pt x="38" y="14"/>
                    </a:lnTo>
                    <a:lnTo>
                      <a:pt x="51" y="7"/>
                    </a:lnTo>
                    <a:lnTo>
                      <a:pt x="62" y="2"/>
                    </a:lnTo>
                    <a:lnTo>
                      <a:pt x="74" y="0"/>
                    </a:lnTo>
                    <a:lnTo>
                      <a:pt x="87" y="2"/>
                    </a:lnTo>
                    <a:lnTo>
                      <a:pt x="98" y="7"/>
                    </a:lnTo>
                    <a:lnTo>
                      <a:pt x="107" y="16"/>
                    </a:lnTo>
                    <a:lnTo>
                      <a:pt x="116" y="29"/>
                    </a:lnTo>
                    <a:lnTo>
                      <a:pt x="121" y="43"/>
                    </a:lnTo>
                    <a:lnTo>
                      <a:pt x="125" y="59"/>
                    </a:lnTo>
                    <a:lnTo>
                      <a:pt x="127" y="76"/>
                    </a:lnTo>
                    <a:lnTo>
                      <a:pt x="125" y="94"/>
                    </a:lnTo>
                    <a:lnTo>
                      <a:pt x="123" y="113"/>
                    </a:lnTo>
                    <a:lnTo>
                      <a:pt x="119" y="124"/>
                    </a:lnTo>
                    <a:lnTo>
                      <a:pt x="114" y="137"/>
                    </a:lnTo>
                    <a:lnTo>
                      <a:pt x="109" y="148"/>
                    </a:lnTo>
                    <a:lnTo>
                      <a:pt x="103" y="157"/>
                    </a:lnTo>
                    <a:lnTo>
                      <a:pt x="96" y="164"/>
                    </a:lnTo>
                    <a:lnTo>
                      <a:pt x="89" y="171"/>
                    </a:lnTo>
                    <a:lnTo>
                      <a:pt x="82" y="178"/>
                    </a:lnTo>
                    <a:lnTo>
                      <a:pt x="74" y="182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4" name="Freeform 253"/>
              <p:cNvSpPr>
                <a:spLocks/>
              </p:cNvSpPr>
              <p:nvPr/>
            </p:nvSpPr>
            <p:spPr bwMode="auto">
              <a:xfrm>
                <a:off x="7021" y="12286"/>
                <a:ext cx="109" cy="169"/>
              </a:xfrm>
              <a:custGeom>
                <a:avLst/>
                <a:gdLst>
                  <a:gd name="T0" fmla="*/ 74 w 109"/>
                  <a:gd name="T1" fmla="*/ 2 h 169"/>
                  <a:gd name="T2" fmla="*/ 74 w 109"/>
                  <a:gd name="T3" fmla="*/ 2 h 169"/>
                  <a:gd name="T4" fmla="*/ 64 w 109"/>
                  <a:gd name="T5" fmla="*/ 0 h 169"/>
                  <a:gd name="T6" fmla="*/ 55 w 109"/>
                  <a:gd name="T7" fmla="*/ 2 h 169"/>
                  <a:gd name="T8" fmla="*/ 44 w 109"/>
                  <a:gd name="T9" fmla="*/ 7 h 169"/>
                  <a:gd name="T10" fmla="*/ 33 w 109"/>
                  <a:gd name="T11" fmla="*/ 14 h 169"/>
                  <a:gd name="T12" fmla="*/ 24 w 109"/>
                  <a:gd name="T13" fmla="*/ 25 h 169"/>
                  <a:gd name="T14" fmla="*/ 17 w 109"/>
                  <a:gd name="T15" fmla="*/ 38 h 169"/>
                  <a:gd name="T16" fmla="*/ 9 w 109"/>
                  <a:gd name="T17" fmla="*/ 52 h 169"/>
                  <a:gd name="T18" fmla="*/ 4 w 109"/>
                  <a:gd name="T19" fmla="*/ 68 h 169"/>
                  <a:gd name="T20" fmla="*/ 4 w 109"/>
                  <a:gd name="T21" fmla="*/ 68 h 169"/>
                  <a:gd name="T22" fmla="*/ 2 w 109"/>
                  <a:gd name="T23" fmla="*/ 81 h 169"/>
                  <a:gd name="T24" fmla="*/ 0 w 109"/>
                  <a:gd name="T25" fmla="*/ 94 h 169"/>
                  <a:gd name="T26" fmla="*/ 2 w 109"/>
                  <a:gd name="T27" fmla="*/ 117 h 169"/>
                  <a:gd name="T28" fmla="*/ 4 w 109"/>
                  <a:gd name="T29" fmla="*/ 128 h 169"/>
                  <a:gd name="T30" fmla="*/ 6 w 109"/>
                  <a:gd name="T31" fmla="*/ 139 h 169"/>
                  <a:gd name="T32" fmla="*/ 9 w 109"/>
                  <a:gd name="T33" fmla="*/ 148 h 169"/>
                  <a:gd name="T34" fmla="*/ 15 w 109"/>
                  <a:gd name="T35" fmla="*/ 155 h 169"/>
                  <a:gd name="T36" fmla="*/ 15 w 109"/>
                  <a:gd name="T37" fmla="*/ 155 h 169"/>
                  <a:gd name="T38" fmla="*/ 24 w 109"/>
                  <a:gd name="T39" fmla="*/ 155 h 169"/>
                  <a:gd name="T40" fmla="*/ 36 w 109"/>
                  <a:gd name="T41" fmla="*/ 157 h 169"/>
                  <a:gd name="T42" fmla="*/ 49 w 109"/>
                  <a:gd name="T43" fmla="*/ 160 h 169"/>
                  <a:gd name="T44" fmla="*/ 56 w 109"/>
                  <a:gd name="T45" fmla="*/ 164 h 169"/>
                  <a:gd name="T46" fmla="*/ 62 w 109"/>
                  <a:gd name="T47" fmla="*/ 169 h 169"/>
                  <a:gd name="T48" fmla="*/ 62 w 109"/>
                  <a:gd name="T49" fmla="*/ 169 h 169"/>
                  <a:gd name="T50" fmla="*/ 69 w 109"/>
                  <a:gd name="T51" fmla="*/ 166 h 169"/>
                  <a:gd name="T52" fmla="*/ 74 w 109"/>
                  <a:gd name="T53" fmla="*/ 160 h 169"/>
                  <a:gd name="T54" fmla="*/ 87 w 109"/>
                  <a:gd name="T55" fmla="*/ 146 h 169"/>
                  <a:gd name="T56" fmla="*/ 96 w 109"/>
                  <a:gd name="T57" fmla="*/ 126 h 169"/>
                  <a:gd name="T58" fmla="*/ 103 w 109"/>
                  <a:gd name="T59" fmla="*/ 104 h 169"/>
                  <a:gd name="T60" fmla="*/ 103 w 109"/>
                  <a:gd name="T61" fmla="*/ 104 h 169"/>
                  <a:gd name="T62" fmla="*/ 107 w 109"/>
                  <a:gd name="T63" fmla="*/ 86 h 169"/>
                  <a:gd name="T64" fmla="*/ 109 w 109"/>
                  <a:gd name="T65" fmla="*/ 70 h 169"/>
                  <a:gd name="T66" fmla="*/ 107 w 109"/>
                  <a:gd name="T67" fmla="*/ 54 h 169"/>
                  <a:gd name="T68" fmla="*/ 103 w 109"/>
                  <a:gd name="T69" fmla="*/ 40 h 169"/>
                  <a:gd name="T70" fmla="*/ 100 w 109"/>
                  <a:gd name="T71" fmla="*/ 27 h 169"/>
                  <a:gd name="T72" fmla="*/ 92 w 109"/>
                  <a:gd name="T73" fmla="*/ 16 h 169"/>
                  <a:gd name="T74" fmla="*/ 83 w 109"/>
                  <a:gd name="T75" fmla="*/ 7 h 169"/>
                  <a:gd name="T76" fmla="*/ 74 w 109"/>
                  <a:gd name="T77" fmla="*/ 2 h 169"/>
                  <a:gd name="T78" fmla="*/ 74 w 109"/>
                  <a:gd name="T79" fmla="*/ 2 h 1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9"/>
                  <a:gd name="T121" fmla="*/ 0 h 169"/>
                  <a:gd name="T122" fmla="*/ 109 w 109"/>
                  <a:gd name="T123" fmla="*/ 169 h 16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9" h="169">
                    <a:moveTo>
                      <a:pt x="74" y="2"/>
                    </a:moveTo>
                    <a:lnTo>
                      <a:pt x="74" y="2"/>
                    </a:lnTo>
                    <a:lnTo>
                      <a:pt x="64" y="0"/>
                    </a:lnTo>
                    <a:lnTo>
                      <a:pt x="55" y="2"/>
                    </a:lnTo>
                    <a:lnTo>
                      <a:pt x="44" y="7"/>
                    </a:lnTo>
                    <a:lnTo>
                      <a:pt x="33" y="14"/>
                    </a:lnTo>
                    <a:lnTo>
                      <a:pt x="24" y="25"/>
                    </a:lnTo>
                    <a:lnTo>
                      <a:pt x="17" y="38"/>
                    </a:lnTo>
                    <a:lnTo>
                      <a:pt x="9" y="52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2" y="117"/>
                    </a:lnTo>
                    <a:lnTo>
                      <a:pt x="4" y="128"/>
                    </a:lnTo>
                    <a:lnTo>
                      <a:pt x="6" y="139"/>
                    </a:lnTo>
                    <a:lnTo>
                      <a:pt x="9" y="148"/>
                    </a:lnTo>
                    <a:lnTo>
                      <a:pt x="15" y="155"/>
                    </a:lnTo>
                    <a:lnTo>
                      <a:pt x="24" y="155"/>
                    </a:lnTo>
                    <a:lnTo>
                      <a:pt x="36" y="157"/>
                    </a:lnTo>
                    <a:lnTo>
                      <a:pt x="49" y="160"/>
                    </a:lnTo>
                    <a:lnTo>
                      <a:pt x="56" y="164"/>
                    </a:lnTo>
                    <a:lnTo>
                      <a:pt x="62" y="169"/>
                    </a:lnTo>
                    <a:lnTo>
                      <a:pt x="69" y="166"/>
                    </a:lnTo>
                    <a:lnTo>
                      <a:pt x="74" y="160"/>
                    </a:lnTo>
                    <a:lnTo>
                      <a:pt x="87" y="146"/>
                    </a:lnTo>
                    <a:lnTo>
                      <a:pt x="96" y="126"/>
                    </a:lnTo>
                    <a:lnTo>
                      <a:pt x="103" y="104"/>
                    </a:lnTo>
                    <a:lnTo>
                      <a:pt x="107" y="86"/>
                    </a:lnTo>
                    <a:lnTo>
                      <a:pt x="109" y="70"/>
                    </a:lnTo>
                    <a:lnTo>
                      <a:pt x="107" y="54"/>
                    </a:lnTo>
                    <a:lnTo>
                      <a:pt x="103" y="40"/>
                    </a:lnTo>
                    <a:lnTo>
                      <a:pt x="100" y="27"/>
                    </a:lnTo>
                    <a:lnTo>
                      <a:pt x="92" y="16"/>
                    </a:lnTo>
                    <a:lnTo>
                      <a:pt x="83" y="7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FF73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5" name="Freeform 254"/>
              <p:cNvSpPr>
                <a:spLocks/>
              </p:cNvSpPr>
              <p:nvPr/>
            </p:nvSpPr>
            <p:spPr bwMode="auto">
              <a:xfrm>
                <a:off x="7029" y="12295"/>
                <a:ext cx="93" cy="155"/>
              </a:xfrm>
              <a:custGeom>
                <a:avLst/>
                <a:gdLst>
                  <a:gd name="T0" fmla="*/ 63 w 93"/>
                  <a:gd name="T1" fmla="*/ 2 h 155"/>
                  <a:gd name="T2" fmla="*/ 63 w 93"/>
                  <a:gd name="T3" fmla="*/ 2 h 155"/>
                  <a:gd name="T4" fmla="*/ 54 w 93"/>
                  <a:gd name="T5" fmla="*/ 0 h 155"/>
                  <a:gd name="T6" fmla="*/ 43 w 93"/>
                  <a:gd name="T7" fmla="*/ 4 h 155"/>
                  <a:gd name="T8" fmla="*/ 34 w 93"/>
                  <a:gd name="T9" fmla="*/ 9 h 155"/>
                  <a:gd name="T10" fmla="*/ 27 w 93"/>
                  <a:gd name="T11" fmla="*/ 16 h 155"/>
                  <a:gd name="T12" fmla="*/ 18 w 93"/>
                  <a:gd name="T13" fmla="*/ 27 h 155"/>
                  <a:gd name="T14" fmla="*/ 12 w 93"/>
                  <a:gd name="T15" fmla="*/ 40 h 155"/>
                  <a:gd name="T16" fmla="*/ 5 w 93"/>
                  <a:gd name="T17" fmla="*/ 54 h 155"/>
                  <a:gd name="T18" fmla="*/ 1 w 93"/>
                  <a:gd name="T19" fmla="*/ 68 h 155"/>
                  <a:gd name="T20" fmla="*/ 1 w 93"/>
                  <a:gd name="T21" fmla="*/ 68 h 155"/>
                  <a:gd name="T22" fmla="*/ 0 w 93"/>
                  <a:gd name="T23" fmla="*/ 92 h 155"/>
                  <a:gd name="T24" fmla="*/ 1 w 93"/>
                  <a:gd name="T25" fmla="*/ 113 h 155"/>
                  <a:gd name="T26" fmla="*/ 3 w 93"/>
                  <a:gd name="T27" fmla="*/ 123 h 155"/>
                  <a:gd name="T28" fmla="*/ 7 w 93"/>
                  <a:gd name="T29" fmla="*/ 132 h 155"/>
                  <a:gd name="T30" fmla="*/ 10 w 93"/>
                  <a:gd name="T31" fmla="*/ 139 h 155"/>
                  <a:gd name="T32" fmla="*/ 14 w 93"/>
                  <a:gd name="T33" fmla="*/ 146 h 155"/>
                  <a:gd name="T34" fmla="*/ 14 w 93"/>
                  <a:gd name="T35" fmla="*/ 146 h 155"/>
                  <a:gd name="T36" fmla="*/ 30 w 93"/>
                  <a:gd name="T37" fmla="*/ 148 h 155"/>
                  <a:gd name="T38" fmla="*/ 39 w 93"/>
                  <a:gd name="T39" fmla="*/ 151 h 155"/>
                  <a:gd name="T40" fmla="*/ 47 w 93"/>
                  <a:gd name="T41" fmla="*/ 155 h 155"/>
                  <a:gd name="T42" fmla="*/ 47 w 93"/>
                  <a:gd name="T43" fmla="*/ 155 h 155"/>
                  <a:gd name="T44" fmla="*/ 54 w 93"/>
                  <a:gd name="T45" fmla="*/ 151 h 155"/>
                  <a:gd name="T46" fmla="*/ 61 w 93"/>
                  <a:gd name="T47" fmla="*/ 146 h 155"/>
                  <a:gd name="T48" fmla="*/ 68 w 93"/>
                  <a:gd name="T49" fmla="*/ 141 h 155"/>
                  <a:gd name="T50" fmla="*/ 74 w 93"/>
                  <a:gd name="T51" fmla="*/ 132 h 155"/>
                  <a:gd name="T52" fmla="*/ 79 w 93"/>
                  <a:gd name="T53" fmla="*/ 123 h 155"/>
                  <a:gd name="T54" fmla="*/ 84 w 93"/>
                  <a:gd name="T55" fmla="*/ 112 h 155"/>
                  <a:gd name="T56" fmla="*/ 88 w 93"/>
                  <a:gd name="T57" fmla="*/ 101 h 155"/>
                  <a:gd name="T58" fmla="*/ 92 w 93"/>
                  <a:gd name="T59" fmla="*/ 88 h 155"/>
                  <a:gd name="T60" fmla="*/ 92 w 93"/>
                  <a:gd name="T61" fmla="*/ 88 h 155"/>
                  <a:gd name="T62" fmla="*/ 93 w 93"/>
                  <a:gd name="T63" fmla="*/ 72 h 155"/>
                  <a:gd name="T64" fmla="*/ 93 w 93"/>
                  <a:gd name="T65" fmla="*/ 58 h 155"/>
                  <a:gd name="T66" fmla="*/ 92 w 93"/>
                  <a:gd name="T67" fmla="*/ 43 h 155"/>
                  <a:gd name="T68" fmla="*/ 90 w 93"/>
                  <a:gd name="T69" fmla="*/ 31 h 155"/>
                  <a:gd name="T70" fmla="*/ 84 w 93"/>
                  <a:gd name="T71" fmla="*/ 20 h 155"/>
                  <a:gd name="T72" fmla="*/ 79 w 93"/>
                  <a:gd name="T73" fmla="*/ 11 h 155"/>
                  <a:gd name="T74" fmla="*/ 72 w 93"/>
                  <a:gd name="T75" fmla="*/ 5 h 155"/>
                  <a:gd name="T76" fmla="*/ 63 w 93"/>
                  <a:gd name="T77" fmla="*/ 2 h 155"/>
                  <a:gd name="T78" fmla="*/ 63 w 93"/>
                  <a:gd name="T79" fmla="*/ 2 h 1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55"/>
                  <a:gd name="T122" fmla="*/ 93 w 93"/>
                  <a:gd name="T123" fmla="*/ 155 h 15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55">
                    <a:moveTo>
                      <a:pt x="63" y="2"/>
                    </a:moveTo>
                    <a:lnTo>
                      <a:pt x="63" y="2"/>
                    </a:lnTo>
                    <a:lnTo>
                      <a:pt x="54" y="0"/>
                    </a:lnTo>
                    <a:lnTo>
                      <a:pt x="43" y="4"/>
                    </a:lnTo>
                    <a:lnTo>
                      <a:pt x="34" y="9"/>
                    </a:lnTo>
                    <a:lnTo>
                      <a:pt x="27" y="16"/>
                    </a:lnTo>
                    <a:lnTo>
                      <a:pt x="18" y="27"/>
                    </a:lnTo>
                    <a:lnTo>
                      <a:pt x="12" y="40"/>
                    </a:lnTo>
                    <a:lnTo>
                      <a:pt x="5" y="54"/>
                    </a:lnTo>
                    <a:lnTo>
                      <a:pt x="1" y="68"/>
                    </a:lnTo>
                    <a:lnTo>
                      <a:pt x="0" y="92"/>
                    </a:lnTo>
                    <a:lnTo>
                      <a:pt x="1" y="113"/>
                    </a:lnTo>
                    <a:lnTo>
                      <a:pt x="3" y="123"/>
                    </a:lnTo>
                    <a:lnTo>
                      <a:pt x="7" y="132"/>
                    </a:lnTo>
                    <a:lnTo>
                      <a:pt x="10" y="139"/>
                    </a:lnTo>
                    <a:lnTo>
                      <a:pt x="14" y="146"/>
                    </a:lnTo>
                    <a:lnTo>
                      <a:pt x="30" y="148"/>
                    </a:lnTo>
                    <a:lnTo>
                      <a:pt x="39" y="151"/>
                    </a:lnTo>
                    <a:lnTo>
                      <a:pt x="47" y="155"/>
                    </a:lnTo>
                    <a:lnTo>
                      <a:pt x="54" y="151"/>
                    </a:lnTo>
                    <a:lnTo>
                      <a:pt x="61" y="146"/>
                    </a:lnTo>
                    <a:lnTo>
                      <a:pt x="68" y="141"/>
                    </a:lnTo>
                    <a:lnTo>
                      <a:pt x="74" y="132"/>
                    </a:lnTo>
                    <a:lnTo>
                      <a:pt x="79" y="123"/>
                    </a:lnTo>
                    <a:lnTo>
                      <a:pt x="84" y="112"/>
                    </a:lnTo>
                    <a:lnTo>
                      <a:pt x="88" y="101"/>
                    </a:lnTo>
                    <a:lnTo>
                      <a:pt x="92" y="88"/>
                    </a:lnTo>
                    <a:lnTo>
                      <a:pt x="93" y="72"/>
                    </a:lnTo>
                    <a:lnTo>
                      <a:pt x="93" y="58"/>
                    </a:lnTo>
                    <a:lnTo>
                      <a:pt x="92" y="43"/>
                    </a:lnTo>
                    <a:lnTo>
                      <a:pt x="90" y="31"/>
                    </a:lnTo>
                    <a:lnTo>
                      <a:pt x="84" y="20"/>
                    </a:lnTo>
                    <a:lnTo>
                      <a:pt x="79" y="11"/>
                    </a:lnTo>
                    <a:lnTo>
                      <a:pt x="72" y="5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6" name="Freeform 255"/>
              <p:cNvSpPr>
                <a:spLocks/>
              </p:cNvSpPr>
              <p:nvPr/>
            </p:nvSpPr>
            <p:spPr bwMode="auto">
              <a:xfrm>
                <a:off x="7030" y="12295"/>
                <a:ext cx="92" cy="99"/>
              </a:xfrm>
              <a:custGeom>
                <a:avLst/>
                <a:gdLst>
                  <a:gd name="T0" fmla="*/ 58 w 92"/>
                  <a:gd name="T1" fmla="*/ 14 h 99"/>
                  <a:gd name="T2" fmla="*/ 58 w 92"/>
                  <a:gd name="T3" fmla="*/ 14 h 99"/>
                  <a:gd name="T4" fmla="*/ 67 w 92"/>
                  <a:gd name="T5" fmla="*/ 18 h 99"/>
                  <a:gd name="T6" fmla="*/ 74 w 92"/>
                  <a:gd name="T7" fmla="*/ 23 h 99"/>
                  <a:gd name="T8" fmla="*/ 80 w 92"/>
                  <a:gd name="T9" fmla="*/ 32 h 99"/>
                  <a:gd name="T10" fmla="*/ 85 w 92"/>
                  <a:gd name="T11" fmla="*/ 43 h 99"/>
                  <a:gd name="T12" fmla="*/ 89 w 92"/>
                  <a:gd name="T13" fmla="*/ 56 h 99"/>
                  <a:gd name="T14" fmla="*/ 89 w 92"/>
                  <a:gd name="T15" fmla="*/ 68 h 99"/>
                  <a:gd name="T16" fmla="*/ 89 w 92"/>
                  <a:gd name="T17" fmla="*/ 83 h 99"/>
                  <a:gd name="T18" fmla="*/ 87 w 92"/>
                  <a:gd name="T19" fmla="*/ 99 h 99"/>
                  <a:gd name="T20" fmla="*/ 87 w 92"/>
                  <a:gd name="T21" fmla="*/ 99 h 99"/>
                  <a:gd name="T22" fmla="*/ 91 w 92"/>
                  <a:gd name="T23" fmla="*/ 88 h 99"/>
                  <a:gd name="T24" fmla="*/ 91 w 92"/>
                  <a:gd name="T25" fmla="*/ 88 h 99"/>
                  <a:gd name="T26" fmla="*/ 92 w 92"/>
                  <a:gd name="T27" fmla="*/ 72 h 99"/>
                  <a:gd name="T28" fmla="*/ 92 w 92"/>
                  <a:gd name="T29" fmla="*/ 58 h 99"/>
                  <a:gd name="T30" fmla="*/ 91 w 92"/>
                  <a:gd name="T31" fmla="*/ 43 h 99"/>
                  <a:gd name="T32" fmla="*/ 89 w 92"/>
                  <a:gd name="T33" fmla="*/ 31 h 99"/>
                  <a:gd name="T34" fmla="*/ 83 w 92"/>
                  <a:gd name="T35" fmla="*/ 20 h 99"/>
                  <a:gd name="T36" fmla="*/ 78 w 92"/>
                  <a:gd name="T37" fmla="*/ 11 h 99"/>
                  <a:gd name="T38" fmla="*/ 71 w 92"/>
                  <a:gd name="T39" fmla="*/ 5 h 99"/>
                  <a:gd name="T40" fmla="*/ 62 w 92"/>
                  <a:gd name="T41" fmla="*/ 2 h 99"/>
                  <a:gd name="T42" fmla="*/ 62 w 92"/>
                  <a:gd name="T43" fmla="*/ 2 h 99"/>
                  <a:gd name="T44" fmla="*/ 53 w 92"/>
                  <a:gd name="T45" fmla="*/ 0 h 99"/>
                  <a:gd name="T46" fmla="*/ 42 w 92"/>
                  <a:gd name="T47" fmla="*/ 4 h 99"/>
                  <a:gd name="T48" fmla="*/ 33 w 92"/>
                  <a:gd name="T49" fmla="*/ 9 h 99"/>
                  <a:gd name="T50" fmla="*/ 26 w 92"/>
                  <a:gd name="T51" fmla="*/ 16 h 99"/>
                  <a:gd name="T52" fmla="*/ 17 w 92"/>
                  <a:gd name="T53" fmla="*/ 27 h 99"/>
                  <a:gd name="T54" fmla="*/ 11 w 92"/>
                  <a:gd name="T55" fmla="*/ 40 h 99"/>
                  <a:gd name="T56" fmla="*/ 4 w 92"/>
                  <a:gd name="T57" fmla="*/ 54 h 99"/>
                  <a:gd name="T58" fmla="*/ 0 w 92"/>
                  <a:gd name="T59" fmla="*/ 68 h 99"/>
                  <a:gd name="T60" fmla="*/ 0 w 92"/>
                  <a:gd name="T61" fmla="*/ 68 h 99"/>
                  <a:gd name="T62" fmla="*/ 0 w 92"/>
                  <a:gd name="T63" fmla="*/ 72 h 99"/>
                  <a:gd name="T64" fmla="*/ 0 w 92"/>
                  <a:gd name="T65" fmla="*/ 72 h 99"/>
                  <a:gd name="T66" fmla="*/ 4 w 92"/>
                  <a:gd name="T67" fmla="*/ 59 h 99"/>
                  <a:gd name="T68" fmla="*/ 11 w 92"/>
                  <a:gd name="T69" fmla="*/ 47 h 99"/>
                  <a:gd name="T70" fmla="*/ 17 w 92"/>
                  <a:gd name="T71" fmla="*/ 36 h 99"/>
                  <a:gd name="T72" fmla="*/ 24 w 92"/>
                  <a:gd name="T73" fmla="*/ 27 h 99"/>
                  <a:gd name="T74" fmla="*/ 33 w 92"/>
                  <a:gd name="T75" fmla="*/ 22 h 99"/>
                  <a:gd name="T76" fmla="*/ 42 w 92"/>
                  <a:gd name="T77" fmla="*/ 16 h 99"/>
                  <a:gd name="T78" fmla="*/ 49 w 92"/>
                  <a:gd name="T79" fmla="*/ 14 h 99"/>
                  <a:gd name="T80" fmla="*/ 58 w 92"/>
                  <a:gd name="T81" fmla="*/ 14 h 99"/>
                  <a:gd name="T82" fmla="*/ 58 w 92"/>
                  <a:gd name="T83" fmla="*/ 14 h 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"/>
                  <a:gd name="T127" fmla="*/ 0 h 99"/>
                  <a:gd name="T128" fmla="*/ 92 w 92"/>
                  <a:gd name="T129" fmla="*/ 99 h 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" h="99">
                    <a:moveTo>
                      <a:pt x="58" y="14"/>
                    </a:moveTo>
                    <a:lnTo>
                      <a:pt x="58" y="14"/>
                    </a:lnTo>
                    <a:lnTo>
                      <a:pt x="67" y="18"/>
                    </a:lnTo>
                    <a:lnTo>
                      <a:pt x="74" y="23"/>
                    </a:lnTo>
                    <a:lnTo>
                      <a:pt x="80" y="32"/>
                    </a:lnTo>
                    <a:lnTo>
                      <a:pt x="85" y="43"/>
                    </a:lnTo>
                    <a:lnTo>
                      <a:pt x="89" y="56"/>
                    </a:lnTo>
                    <a:lnTo>
                      <a:pt x="89" y="68"/>
                    </a:lnTo>
                    <a:lnTo>
                      <a:pt x="89" y="83"/>
                    </a:lnTo>
                    <a:lnTo>
                      <a:pt x="87" y="99"/>
                    </a:lnTo>
                    <a:lnTo>
                      <a:pt x="91" y="88"/>
                    </a:lnTo>
                    <a:lnTo>
                      <a:pt x="92" y="72"/>
                    </a:lnTo>
                    <a:lnTo>
                      <a:pt x="92" y="58"/>
                    </a:lnTo>
                    <a:lnTo>
                      <a:pt x="91" y="43"/>
                    </a:lnTo>
                    <a:lnTo>
                      <a:pt x="89" y="31"/>
                    </a:lnTo>
                    <a:lnTo>
                      <a:pt x="83" y="20"/>
                    </a:lnTo>
                    <a:lnTo>
                      <a:pt x="78" y="11"/>
                    </a:lnTo>
                    <a:lnTo>
                      <a:pt x="71" y="5"/>
                    </a:lnTo>
                    <a:lnTo>
                      <a:pt x="62" y="2"/>
                    </a:lnTo>
                    <a:lnTo>
                      <a:pt x="53" y="0"/>
                    </a:lnTo>
                    <a:lnTo>
                      <a:pt x="42" y="4"/>
                    </a:lnTo>
                    <a:lnTo>
                      <a:pt x="33" y="9"/>
                    </a:lnTo>
                    <a:lnTo>
                      <a:pt x="26" y="16"/>
                    </a:lnTo>
                    <a:lnTo>
                      <a:pt x="17" y="27"/>
                    </a:lnTo>
                    <a:lnTo>
                      <a:pt x="11" y="40"/>
                    </a:lnTo>
                    <a:lnTo>
                      <a:pt x="4" y="5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4" y="59"/>
                    </a:lnTo>
                    <a:lnTo>
                      <a:pt x="11" y="47"/>
                    </a:lnTo>
                    <a:lnTo>
                      <a:pt x="17" y="36"/>
                    </a:lnTo>
                    <a:lnTo>
                      <a:pt x="24" y="27"/>
                    </a:lnTo>
                    <a:lnTo>
                      <a:pt x="33" y="22"/>
                    </a:lnTo>
                    <a:lnTo>
                      <a:pt x="42" y="16"/>
                    </a:lnTo>
                    <a:lnTo>
                      <a:pt x="49" y="14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7" name="Freeform 256"/>
              <p:cNvSpPr>
                <a:spLocks/>
              </p:cNvSpPr>
              <p:nvPr/>
            </p:nvSpPr>
            <p:spPr bwMode="auto">
              <a:xfrm>
                <a:off x="7043" y="12295"/>
                <a:ext cx="70" cy="92"/>
              </a:xfrm>
              <a:custGeom>
                <a:avLst/>
                <a:gdLst>
                  <a:gd name="T0" fmla="*/ 69 w 70"/>
                  <a:gd name="T1" fmla="*/ 54 h 92"/>
                  <a:gd name="T2" fmla="*/ 69 w 70"/>
                  <a:gd name="T3" fmla="*/ 54 h 92"/>
                  <a:gd name="T4" fmla="*/ 67 w 70"/>
                  <a:gd name="T5" fmla="*/ 63 h 92"/>
                  <a:gd name="T6" fmla="*/ 61 w 70"/>
                  <a:gd name="T7" fmla="*/ 72 h 92"/>
                  <a:gd name="T8" fmla="*/ 58 w 70"/>
                  <a:gd name="T9" fmla="*/ 79 h 92"/>
                  <a:gd name="T10" fmla="*/ 51 w 70"/>
                  <a:gd name="T11" fmla="*/ 85 h 92"/>
                  <a:gd name="T12" fmla="*/ 45 w 70"/>
                  <a:gd name="T13" fmla="*/ 88 h 92"/>
                  <a:gd name="T14" fmla="*/ 38 w 70"/>
                  <a:gd name="T15" fmla="*/ 92 h 92"/>
                  <a:gd name="T16" fmla="*/ 31 w 70"/>
                  <a:gd name="T17" fmla="*/ 92 h 92"/>
                  <a:gd name="T18" fmla="*/ 23 w 70"/>
                  <a:gd name="T19" fmla="*/ 92 h 92"/>
                  <a:gd name="T20" fmla="*/ 23 w 70"/>
                  <a:gd name="T21" fmla="*/ 92 h 92"/>
                  <a:gd name="T22" fmla="*/ 18 w 70"/>
                  <a:gd name="T23" fmla="*/ 88 h 92"/>
                  <a:gd name="T24" fmla="*/ 13 w 70"/>
                  <a:gd name="T25" fmla="*/ 85 h 92"/>
                  <a:gd name="T26" fmla="*/ 7 w 70"/>
                  <a:gd name="T27" fmla="*/ 79 h 92"/>
                  <a:gd name="T28" fmla="*/ 4 w 70"/>
                  <a:gd name="T29" fmla="*/ 72 h 92"/>
                  <a:gd name="T30" fmla="*/ 2 w 70"/>
                  <a:gd name="T31" fmla="*/ 65 h 92"/>
                  <a:gd name="T32" fmla="*/ 0 w 70"/>
                  <a:gd name="T33" fmla="*/ 56 h 92"/>
                  <a:gd name="T34" fmla="*/ 0 w 70"/>
                  <a:gd name="T35" fmla="*/ 47 h 92"/>
                  <a:gd name="T36" fmla="*/ 2 w 70"/>
                  <a:gd name="T37" fmla="*/ 38 h 92"/>
                  <a:gd name="T38" fmla="*/ 2 w 70"/>
                  <a:gd name="T39" fmla="*/ 38 h 92"/>
                  <a:gd name="T40" fmla="*/ 5 w 70"/>
                  <a:gd name="T41" fmla="*/ 29 h 92"/>
                  <a:gd name="T42" fmla="*/ 9 w 70"/>
                  <a:gd name="T43" fmla="*/ 22 h 92"/>
                  <a:gd name="T44" fmla="*/ 14 w 70"/>
                  <a:gd name="T45" fmla="*/ 14 h 92"/>
                  <a:gd name="T46" fmla="*/ 20 w 70"/>
                  <a:gd name="T47" fmla="*/ 9 h 92"/>
                  <a:gd name="T48" fmla="*/ 27 w 70"/>
                  <a:gd name="T49" fmla="*/ 4 h 92"/>
                  <a:gd name="T50" fmla="*/ 33 w 70"/>
                  <a:gd name="T51" fmla="*/ 2 h 92"/>
                  <a:gd name="T52" fmla="*/ 40 w 70"/>
                  <a:gd name="T53" fmla="*/ 0 h 92"/>
                  <a:gd name="T54" fmla="*/ 47 w 70"/>
                  <a:gd name="T55" fmla="*/ 2 h 92"/>
                  <a:gd name="T56" fmla="*/ 47 w 70"/>
                  <a:gd name="T57" fmla="*/ 2 h 92"/>
                  <a:gd name="T58" fmla="*/ 54 w 70"/>
                  <a:gd name="T59" fmla="*/ 4 h 92"/>
                  <a:gd name="T60" fmla="*/ 60 w 70"/>
                  <a:gd name="T61" fmla="*/ 7 h 92"/>
                  <a:gd name="T62" fmla="*/ 63 w 70"/>
                  <a:gd name="T63" fmla="*/ 14 h 92"/>
                  <a:gd name="T64" fmla="*/ 67 w 70"/>
                  <a:gd name="T65" fmla="*/ 20 h 92"/>
                  <a:gd name="T66" fmla="*/ 70 w 70"/>
                  <a:gd name="T67" fmla="*/ 29 h 92"/>
                  <a:gd name="T68" fmla="*/ 70 w 70"/>
                  <a:gd name="T69" fmla="*/ 36 h 92"/>
                  <a:gd name="T70" fmla="*/ 70 w 70"/>
                  <a:gd name="T71" fmla="*/ 45 h 92"/>
                  <a:gd name="T72" fmla="*/ 69 w 70"/>
                  <a:gd name="T73" fmla="*/ 54 h 92"/>
                  <a:gd name="T74" fmla="*/ 69 w 70"/>
                  <a:gd name="T75" fmla="*/ 54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"/>
                  <a:gd name="T115" fmla="*/ 0 h 92"/>
                  <a:gd name="T116" fmla="*/ 70 w 70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" h="92">
                    <a:moveTo>
                      <a:pt x="69" y="54"/>
                    </a:moveTo>
                    <a:lnTo>
                      <a:pt x="69" y="54"/>
                    </a:lnTo>
                    <a:lnTo>
                      <a:pt x="67" y="63"/>
                    </a:lnTo>
                    <a:lnTo>
                      <a:pt x="61" y="72"/>
                    </a:lnTo>
                    <a:lnTo>
                      <a:pt x="58" y="79"/>
                    </a:lnTo>
                    <a:lnTo>
                      <a:pt x="51" y="85"/>
                    </a:lnTo>
                    <a:lnTo>
                      <a:pt x="45" y="88"/>
                    </a:lnTo>
                    <a:lnTo>
                      <a:pt x="38" y="92"/>
                    </a:lnTo>
                    <a:lnTo>
                      <a:pt x="31" y="92"/>
                    </a:lnTo>
                    <a:lnTo>
                      <a:pt x="23" y="92"/>
                    </a:lnTo>
                    <a:lnTo>
                      <a:pt x="18" y="88"/>
                    </a:lnTo>
                    <a:lnTo>
                      <a:pt x="13" y="85"/>
                    </a:lnTo>
                    <a:lnTo>
                      <a:pt x="7" y="79"/>
                    </a:lnTo>
                    <a:lnTo>
                      <a:pt x="4" y="72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5" y="29"/>
                    </a:lnTo>
                    <a:lnTo>
                      <a:pt x="9" y="22"/>
                    </a:lnTo>
                    <a:lnTo>
                      <a:pt x="14" y="14"/>
                    </a:lnTo>
                    <a:lnTo>
                      <a:pt x="20" y="9"/>
                    </a:lnTo>
                    <a:lnTo>
                      <a:pt x="27" y="4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4" y="4"/>
                    </a:lnTo>
                    <a:lnTo>
                      <a:pt x="60" y="7"/>
                    </a:lnTo>
                    <a:lnTo>
                      <a:pt x="63" y="14"/>
                    </a:lnTo>
                    <a:lnTo>
                      <a:pt x="67" y="20"/>
                    </a:lnTo>
                    <a:lnTo>
                      <a:pt x="70" y="29"/>
                    </a:lnTo>
                    <a:lnTo>
                      <a:pt x="70" y="36"/>
                    </a:lnTo>
                    <a:lnTo>
                      <a:pt x="70" y="45"/>
                    </a:lnTo>
                    <a:lnTo>
                      <a:pt x="69" y="54"/>
                    </a:lnTo>
                    <a:close/>
                  </a:path>
                </a:pathLst>
              </a:custGeom>
              <a:solidFill>
                <a:srgbClr val="1A5A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8" name="Freeform 257"/>
              <p:cNvSpPr>
                <a:spLocks/>
              </p:cNvSpPr>
              <p:nvPr/>
            </p:nvSpPr>
            <p:spPr bwMode="auto">
              <a:xfrm>
                <a:off x="7050" y="12304"/>
                <a:ext cx="56" cy="74"/>
              </a:xfrm>
              <a:custGeom>
                <a:avLst/>
                <a:gdLst>
                  <a:gd name="T0" fmla="*/ 56 w 56"/>
                  <a:gd name="T1" fmla="*/ 43 h 74"/>
                  <a:gd name="T2" fmla="*/ 56 w 56"/>
                  <a:gd name="T3" fmla="*/ 43 h 74"/>
                  <a:gd name="T4" fmla="*/ 53 w 56"/>
                  <a:gd name="T5" fmla="*/ 50 h 74"/>
                  <a:gd name="T6" fmla="*/ 49 w 56"/>
                  <a:gd name="T7" fmla="*/ 58 h 74"/>
                  <a:gd name="T8" fmla="*/ 45 w 56"/>
                  <a:gd name="T9" fmla="*/ 63 h 74"/>
                  <a:gd name="T10" fmla="*/ 42 w 56"/>
                  <a:gd name="T11" fmla="*/ 68 h 74"/>
                  <a:gd name="T12" fmla="*/ 36 w 56"/>
                  <a:gd name="T13" fmla="*/ 70 h 74"/>
                  <a:gd name="T14" fmla="*/ 31 w 56"/>
                  <a:gd name="T15" fmla="*/ 74 h 74"/>
                  <a:gd name="T16" fmla="*/ 26 w 56"/>
                  <a:gd name="T17" fmla="*/ 74 h 74"/>
                  <a:gd name="T18" fmla="*/ 20 w 56"/>
                  <a:gd name="T19" fmla="*/ 74 h 74"/>
                  <a:gd name="T20" fmla="*/ 20 w 56"/>
                  <a:gd name="T21" fmla="*/ 74 h 74"/>
                  <a:gd name="T22" fmla="*/ 15 w 56"/>
                  <a:gd name="T23" fmla="*/ 70 h 74"/>
                  <a:gd name="T24" fmla="*/ 9 w 56"/>
                  <a:gd name="T25" fmla="*/ 68 h 74"/>
                  <a:gd name="T26" fmla="*/ 6 w 56"/>
                  <a:gd name="T27" fmla="*/ 63 h 74"/>
                  <a:gd name="T28" fmla="*/ 2 w 56"/>
                  <a:gd name="T29" fmla="*/ 58 h 74"/>
                  <a:gd name="T30" fmla="*/ 0 w 56"/>
                  <a:gd name="T31" fmla="*/ 52 h 74"/>
                  <a:gd name="T32" fmla="*/ 0 w 56"/>
                  <a:gd name="T33" fmla="*/ 45 h 74"/>
                  <a:gd name="T34" fmla="*/ 0 w 56"/>
                  <a:gd name="T35" fmla="*/ 38 h 74"/>
                  <a:gd name="T36" fmla="*/ 2 w 56"/>
                  <a:gd name="T37" fmla="*/ 31 h 74"/>
                  <a:gd name="T38" fmla="*/ 2 w 56"/>
                  <a:gd name="T39" fmla="*/ 31 h 74"/>
                  <a:gd name="T40" fmla="*/ 4 w 56"/>
                  <a:gd name="T41" fmla="*/ 23 h 74"/>
                  <a:gd name="T42" fmla="*/ 7 w 56"/>
                  <a:gd name="T43" fmla="*/ 16 h 74"/>
                  <a:gd name="T44" fmla="*/ 11 w 56"/>
                  <a:gd name="T45" fmla="*/ 11 h 74"/>
                  <a:gd name="T46" fmla="*/ 16 w 56"/>
                  <a:gd name="T47" fmla="*/ 7 h 74"/>
                  <a:gd name="T48" fmla="*/ 22 w 56"/>
                  <a:gd name="T49" fmla="*/ 4 h 74"/>
                  <a:gd name="T50" fmla="*/ 27 w 56"/>
                  <a:gd name="T51" fmla="*/ 2 h 74"/>
                  <a:gd name="T52" fmla="*/ 33 w 56"/>
                  <a:gd name="T53" fmla="*/ 0 h 74"/>
                  <a:gd name="T54" fmla="*/ 38 w 56"/>
                  <a:gd name="T55" fmla="*/ 2 h 74"/>
                  <a:gd name="T56" fmla="*/ 38 w 56"/>
                  <a:gd name="T57" fmla="*/ 2 h 74"/>
                  <a:gd name="T58" fmla="*/ 44 w 56"/>
                  <a:gd name="T59" fmla="*/ 4 h 74"/>
                  <a:gd name="T60" fmla="*/ 47 w 56"/>
                  <a:gd name="T61" fmla="*/ 7 h 74"/>
                  <a:gd name="T62" fmla="*/ 51 w 56"/>
                  <a:gd name="T63" fmla="*/ 11 h 74"/>
                  <a:gd name="T64" fmla="*/ 54 w 56"/>
                  <a:gd name="T65" fmla="*/ 16 h 74"/>
                  <a:gd name="T66" fmla="*/ 56 w 56"/>
                  <a:gd name="T67" fmla="*/ 23 h 74"/>
                  <a:gd name="T68" fmla="*/ 56 w 56"/>
                  <a:gd name="T69" fmla="*/ 29 h 74"/>
                  <a:gd name="T70" fmla="*/ 56 w 56"/>
                  <a:gd name="T71" fmla="*/ 36 h 74"/>
                  <a:gd name="T72" fmla="*/ 56 w 56"/>
                  <a:gd name="T73" fmla="*/ 43 h 74"/>
                  <a:gd name="T74" fmla="*/ 56 w 56"/>
                  <a:gd name="T75" fmla="*/ 43 h 7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"/>
                  <a:gd name="T115" fmla="*/ 0 h 74"/>
                  <a:gd name="T116" fmla="*/ 56 w 56"/>
                  <a:gd name="T117" fmla="*/ 74 h 7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" h="74">
                    <a:moveTo>
                      <a:pt x="56" y="43"/>
                    </a:moveTo>
                    <a:lnTo>
                      <a:pt x="56" y="43"/>
                    </a:lnTo>
                    <a:lnTo>
                      <a:pt x="53" y="50"/>
                    </a:lnTo>
                    <a:lnTo>
                      <a:pt x="49" y="58"/>
                    </a:lnTo>
                    <a:lnTo>
                      <a:pt x="45" y="63"/>
                    </a:lnTo>
                    <a:lnTo>
                      <a:pt x="42" y="68"/>
                    </a:lnTo>
                    <a:lnTo>
                      <a:pt x="36" y="70"/>
                    </a:lnTo>
                    <a:lnTo>
                      <a:pt x="31" y="74"/>
                    </a:lnTo>
                    <a:lnTo>
                      <a:pt x="26" y="74"/>
                    </a:lnTo>
                    <a:lnTo>
                      <a:pt x="20" y="74"/>
                    </a:lnTo>
                    <a:lnTo>
                      <a:pt x="15" y="70"/>
                    </a:lnTo>
                    <a:lnTo>
                      <a:pt x="9" y="68"/>
                    </a:lnTo>
                    <a:lnTo>
                      <a:pt x="6" y="63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2" y="31"/>
                    </a:lnTo>
                    <a:lnTo>
                      <a:pt x="4" y="23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6" y="7"/>
                    </a:lnTo>
                    <a:lnTo>
                      <a:pt x="22" y="4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4" y="4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4" y="16"/>
                    </a:lnTo>
                    <a:lnTo>
                      <a:pt x="56" y="23"/>
                    </a:lnTo>
                    <a:lnTo>
                      <a:pt x="56" y="29"/>
                    </a:lnTo>
                    <a:lnTo>
                      <a:pt x="56" y="36"/>
                    </a:ln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28AEC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9" name="Freeform 258"/>
              <p:cNvSpPr>
                <a:spLocks/>
              </p:cNvSpPr>
              <p:nvPr/>
            </p:nvSpPr>
            <p:spPr bwMode="auto">
              <a:xfrm>
                <a:off x="7059" y="12320"/>
                <a:ext cx="38" cy="45"/>
              </a:xfrm>
              <a:custGeom>
                <a:avLst/>
                <a:gdLst>
                  <a:gd name="T0" fmla="*/ 36 w 38"/>
                  <a:gd name="T1" fmla="*/ 27 h 45"/>
                  <a:gd name="T2" fmla="*/ 36 w 38"/>
                  <a:gd name="T3" fmla="*/ 27 h 45"/>
                  <a:gd name="T4" fmla="*/ 33 w 38"/>
                  <a:gd name="T5" fmla="*/ 36 h 45"/>
                  <a:gd name="T6" fmla="*/ 27 w 38"/>
                  <a:gd name="T7" fmla="*/ 42 h 45"/>
                  <a:gd name="T8" fmla="*/ 20 w 38"/>
                  <a:gd name="T9" fmla="*/ 45 h 45"/>
                  <a:gd name="T10" fmla="*/ 13 w 38"/>
                  <a:gd name="T11" fmla="*/ 45 h 45"/>
                  <a:gd name="T12" fmla="*/ 13 w 38"/>
                  <a:gd name="T13" fmla="*/ 45 h 45"/>
                  <a:gd name="T14" fmla="*/ 7 w 38"/>
                  <a:gd name="T15" fmla="*/ 42 h 45"/>
                  <a:gd name="T16" fmla="*/ 2 w 38"/>
                  <a:gd name="T17" fmla="*/ 34 h 45"/>
                  <a:gd name="T18" fmla="*/ 0 w 38"/>
                  <a:gd name="T19" fmla="*/ 27 h 45"/>
                  <a:gd name="T20" fmla="*/ 2 w 38"/>
                  <a:gd name="T21" fmla="*/ 18 h 45"/>
                  <a:gd name="T22" fmla="*/ 2 w 38"/>
                  <a:gd name="T23" fmla="*/ 18 h 45"/>
                  <a:gd name="T24" fmla="*/ 6 w 38"/>
                  <a:gd name="T25" fmla="*/ 9 h 45"/>
                  <a:gd name="T26" fmla="*/ 11 w 38"/>
                  <a:gd name="T27" fmla="*/ 4 h 45"/>
                  <a:gd name="T28" fmla="*/ 18 w 38"/>
                  <a:gd name="T29" fmla="*/ 0 h 45"/>
                  <a:gd name="T30" fmla="*/ 26 w 38"/>
                  <a:gd name="T31" fmla="*/ 0 h 45"/>
                  <a:gd name="T32" fmla="*/ 26 w 38"/>
                  <a:gd name="T33" fmla="*/ 0 h 45"/>
                  <a:gd name="T34" fmla="*/ 31 w 38"/>
                  <a:gd name="T35" fmla="*/ 4 h 45"/>
                  <a:gd name="T36" fmla="*/ 36 w 38"/>
                  <a:gd name="T37" fmla="*/ 9 h 45"/>
                  <a:gd name="T38" fmla="*/ 38 w 38"/>
                  <a:gd name="T39" fmla="*/ 18 h 45"/>
                  <a:gd name="T40" fmla="*/ 36 w 38"/>
                  <a:gd name="T41" fmla="*/ 27 h 45"/>
                  <a:gd name="T42" fmla="*/ 36 w 38"/>
                  <a:gd name="T43" fmla="*/ 27 h 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45"/>
                  <a:gd name="T68" fmla="*/ 38 w 38"/>
                  <a:gd name="T69" fmla="*/ 45 h 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45">
                    <a:moveTo>
                      <a:pt x="36" y="27"/>
                    </a:moveTo>
                    <a:lnTo>
                      <a:pt x="36" y="27"/>
                    </a:lnTo>
                    <a:lnTo>
                      <a:pt x="33" y="36"/>
                    </a:lnTo>
                    <a:lnTo>
                      <a:pt x="27" y="42"/>
                    </a:lnTo>
                    <a:lnTo>
                      <a:pt x="20" y="45"/>
                    </a:lnTo>
                    <a:lnTo>
                      <a:pt x="13" y="45"/>
                    </a:lnTo>
                    <a:lnTo>
                      <a:pt x="7" y="42"/>
                    </a:lnTo>
                    <a:lnTo>
                      <a:pt x="2" y="34"/>
                    </a:lnTo>
                    <a:lnTo>
                      <a:pt x="0" y="27"/>
                    </a:lnTo>
                    <a:lnTo>
                      <a:pt x="2" y="18"/>
                    </a:lnTo>
                    <a:lnTo>
                      <a:pt x="6" y="9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31" y="4"/>
                    </a:lnTo>
                    <a:lnTo>
                      <a:pt x="36" y="9"/>
                    </a:lnTo>
                    <a:lnTo>
                      <a:pt x="38" y="18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0" name="Freeform 259"/>
              <p:cNvSpPr>
                <a:spLocks/>
              </p:cNvSpPr>
              <p:nvPr/>
            </p:nvSpPr>
            <p:spPr bwMode="auto">
              <a:xfrm>
                <a:off x="7066" y="12317"/>
                <a:ext cx="15" cy="18"/>
              </a:xfrm>
              <a:custGeom>
                <a:avLst/>
                <a:gdLst>
                  <a:gd name="T0" fmla="*/ 15 w 15"/>
                  <a:gd name="T1" fmla="*/ 9 h 18"/>
                  <a:gd name="T2" fmla="*/ 15 w 15"/>
                  <a:gd name="T3" fmla="*/ 9 h 18"/>
                  <a:gd name="T4" fmla="*/ 13 w 15"/>
                  <a:gd name="T5" fmla="*/ 12 h 18"/>
                  <a:gd name="T6" fmla="*/ 11 w 15"/>
                  <a:gd name="T7" fmla="*/ 16 h 18"/>
                  <a:gd name="T8" fmla="*/ 10 w 15"/>
                  <a:gd name="T9" fmla="*/ 18 h 18"/>
                  <a:gd name="T10" fmla="*/ 6 w 15"/>
                  <a:gd name="T11" fmla="*/ 18 h 18"/>
                  <a:gd name="T12" fmla="*/ 6 w 15"/>
                  <a:gd name="T13" fmla="*/ 18 h 18"/>
                  <a:gd name="T14" fmla="*/ 4 w 15"/>
                  <a:gd name="T15" fmla="*/ 16 h 18"/>
                  <a:gd name="T16" fmla="*/ 2 w 15"/>
                  <a:gd name="T17" fmla="*/ 14 h 18"/>
                  <a:gd name="T18" fmla="*/ 0 w 15"/>
                  <a:gd name="T19" fmla="*/ 10 h 18"/>
                  <a:gd name="T20" fmla="*/ 0 w 15"/>
                  <a:gd name="T21" fmla="*/ 7 h 18"/>
                  <a:gd name="T22" fmla="*/ 0 w 15"/>
                  <a:gd name="T23" fmla="*/ 7 h 18"/>
                  <a:gd name="T24" fmla="*/ 2 w 15"/>
                  <a:gd name="T25" fmla="*/ 3 h 18"/>
                  <a:gd name="T26" fmla="*/ 4 w 15"/>
                  <a:gd name="T27" fmla="*/ 1 h 18"/>
                  <a:gd name="T28" fmla="*/ 6 w 15"/>
                  <a:gd name="T29" fmla="*/ 0 h 18"/>
                  <a:gd name="T30" fmla="*/ 10 w 15"/>
                  <a:gd name="T31" fmla="*/ 0 h 18"/>
                  <a:gd name="T32" fmla="*/ 10 w 15"/>
                  <a:gd name="T33" fmla="*/ 0 h 18"/>
                  <a:gd name="T34" fmla="*/ 11 w 15"/>
                  <a:gd name="T35" fmla="*/ 0 h 18"/>
                  <a:gd name="T36" fmla="*/ 13 w 15"/>
                  <a:gd name="T37" fmla="*/ 3 h 18"/>
                  <a:gd name="T38" fmla="*/ 15 w 15"/>
                  <a:gd name="T39" fmla="*/ 5 h 18"/>
                  <a:gd name="T40" fmla="*/ 15 w 15"/>
                  <a:gd name="T41" fmla="*/ 9 h 18"/>
                  <a:gd name="T42" fmla="*/ 15 w 15"/>
                  <a:gd name="T43" fmla="*/ 9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5"/>
                  <a:gd name="T67" fmla="*/ 0 h 18"/>
                  <a:gd name="T68" fmla="*/ 15 w 15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5" h="18">
                    <a:moveTo>
                      <a:pt x="15" y="9"/>
                    </a:moveTo>
                    <a:lnTo>
                      <a:pt x="15" y="9"/>
                    </a:lnTo>
                    <a:lnTo>
                      <a:pt x="13" y="12"/>
                    </a:lnTo>
                    <a:lnTo>
                      <a:pt x="11" y="16"/>
                    </a:lnTo>
                    <a:lnTo>
                      <a:pt x="10" y="18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1" name="Freeform 260"/>
              <p:cNvSpPr>
                <a:spLocks/>
              </p:cNvSpPr>
              <p:nvPr/>
            </p:nvSpPr>
            <p:spPr bwMode="auto">
              <a:xfrm>
                <a:off x="7083" y="12353"/>
                <a:ext cx="9" cy="9"/>
              </a:xfrm>
              <a:custGeom>
                <a:avLst/>
                <a:gdLst>
                  <a:gd name="T0" fmla="*/ 5 w 9"/>
                  <a:gd name="T1" fmla="*/ 0 h 9"/>
                  <a:gd name="T2" fmla="*/ 5 w 9"/>
                  <a:gd name="T3" fmla="*/ 0 h 9"/>
                  <a:gd name="T4" fmla="*/ 7 w 9"/>
                  <a:gd name="T5" fmla="*/ 1 h 9"/>
                  <a:gd name="T6" fmla="*/ 9 w 9"/>
                  <a:gd name="T7" fmla="*/ 5 h 9"/>
                  <a:gd name="T8" fmla="*/ 9 w 9"/>
                  <a:gd name="T9" fmla="*/ 5 h 9"/>
                  <a:gd name="T10" fmla="*/ 7 w 9"/>
                  <a:gd name="T11" fmla="*/ 9 h 9"/>
                  <a:gd name="T12" fmla="*/ 5 w 9"/>
                  <a:gd name="T13" fmla="*/ 9 h 9"/>
                  <a:gd name="T14" fmla="*/ 5 w 9"/>
                  <a:gd name="T15" fmla="*/ 9 h 9"/>
                  <a:gd name="T16" fmla="*/ 2 w 9"/>
                  <a:gd name="T17" fmla="*/ 9 h 9"/>
                  <a:gd name="T18" fmla="*/ 0 w 9"/>
                  <a:gd name="T19" fmla="*/ 5 h 9"/>
                  <a:gd name="T20" fmla="*/ 0 w 9"/>
                  <a:gd name="T21" fmla="*/ 5 h 9"/>
                  <a:gd name="T22" fmla="*/ 2 w 9"/>
                  <a:gd name="T23" fmla="*/ 1 h 9"/>
                  <a:gd name="T24" fmla="*/ 5 w 9"/>
                  <a:gd name="T25" fmla="*/ 0 h 9"/>
                  <a:gd name="T26" fmla="*/ 5 w 9"/>
                  <a:gd name="T27" fmla="*/ 0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"/>
                  <a:gd name="T43" fmla="*/ 0 h 9"/>
                  <a:gd name="T44" fmla="*/ 9 w 9"/>
                  <a:gd name="T45" fmla="*/ 9 h 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" h="9">
                    <a:moveTo>
                      <a:pt x="5" y="0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2" name="Freeform 261"/>
              <p:cNvSpPr>
                <a:spLocks/>
              </p:cNvSpPr>
              <p:nvPr/>
            </p:nvSpPr>
            <p:spPr bwMode="auto">
              <a:xfrm>
                <a:off x="7011" y="12419"/>
                <a:ext cx="97" cy="51"/>
              </a:xfrm>
              <a:custGeom>
                <a:avLst/>
                <a:gdLst>
                  <a:gd name="T0" fmla="*/ 97 w 97"/>
                  <a:gd name="T1" fmla="*/ 40 h 51"/>
                  <a:gd name="T2" fmla="*/ 97 w 97"/>
                  <a:gd name="T3" fmla="*/ 40 h 51"/>
                  <a:gd name="T4" fmla="*/ 97 w 97"/>
                  <a:gd name="T5" fmla="*/ 35 h 51"/>
                  <a:gd name="T6" fmla="*/ 92 w 97"/>
                  <a:gd name="T7" fmla="*/ 24 h 51"/>
                  <a:gd name="T8" fmla="*/ 88 w 97"/>
                  <a:gd name="T9" fmla="*/ 18 h 51"/>
                  <a:gd name="T10" fmla="*/ 83 w 97"/>
                  <a:gd name="T11" fmla="*/ 13 h 51"/>
                  <a:gd name="T12" fmla="*/ 75 w 97"/>
                  <a:gd name="T13" fmla="*/ 9 h 51"/>
                  <a:gd name="T14" fmla="*/ 65 w 97"/>
                  <a:gd name="T15" fmla="*/ 6 h 51"/>
                  <a:gd name="T16" fmla="*/ 65 w 97"/>
                  <a:gd name="T17" fmla="*/ 6 h 51"/>
                  <a:gd name="T18" fmla="*/ 37 w 97"/>
                  <a:gd name="T19" fmla="*/ 0 h 51"/>
                  <a:gd name="T20" fmla="*/ 30 w 97"/>
                  <a:gd name="T21" fmla="*/ 0 h 51"/>
                  <a:gd name="T22" fmla="*/ 23 w 97"/>
                  <a:gd name="T23" fmla="*/ 0 h 51"/>
                  <a:gd name="T24" fmla="*/ 23 w 97"/>
                  <a:gd name="T25" fmla="*/ 0 h 51"/>
                  <a:gd name="T26" fmla="*/ 14 w 97"/>
                  <a:gd name="T27" fmla="*/ 2 h 51"/>
                  <a:gd name="T28" fmla="*/ 7 w 97"/>
                  <a:gd name="T29" fmla="*/ 6 h 51"/>
                  <a:gd name="T30" fmla="*/ 0 w 97"/>
                  <a:gd name="T31" fmla="*/ 9 h 51"/>
                  <a:gd name="T32" fmla="*/ 0 w 97"/>
                  <a:gd name="T33" fmla="*/ 9 h 51"/>
                  <a:gd name="T34" fmla="*/ 1 w 97"/>
                  <a:gd name="T35" fmla="*/ 13 h 51"/>
                  <a:gd name="T36" fmla="*/ 7 w 97"/>
                  <a:gd name="T37" fmla="*/ 24 h 51"/>
                  <a:gd name="T38" fmla="*/ 12 w 97"/>
                  <a:gd name="T39" fmla="*/ 31 h 51"/>
                  <a:gd name="T40" fmla="*/ 18 w 97"/>
                  <a:gd name="T41" fmla="*/ 36 h 51"/>
                  <a:gd name="T42" fmla="*/ 23 w 97"/>
                  <a:gd name="T43" fmla="*/ 42 h 51"/>
                  <a:gd name="T44" fmla="*/ 32 w 97"/>
                  <a:gd name="T45" fmla="*/ 45 h 51"/>
                  <a:gd name="T46" fmla="*/ 32 w 97"/>
                  <a:gd name="T47" fmla="*/ 45 h 51"/>
                  <a:gd name="T48" fmla="*/ 55 w 97"/>
                  <a:gd name="T49" fmla="*/ 51 h 51"/>
                  <a:gd name="T50" fmla="*/ 63 w 97"/>
                  <a:gd name="T51" fmla="*/ 51 h 51"/>
                  <a:gd name="T52" fmla="*/ 72 w 97"/>
                  <a:gd name="T53" fmla="*/ 49 h 51"/>
                  <a:gd name="T54" fmla="*/ 72 w 97"/>
                  <a:gd name="T55" fmla="*/ 49 h 51"/>
                  <a:gd name="T56" fmla="*/ 90 w 97"/>
                  <a:gd name="T57" fmla="*/ 44 h 51"/>
                  <a:gd name="T58" fmla="*/ 97 w 97"/>
                  <a:gd name="T59" fmla="*/ 40 h 51"/>
                  <a:gd name="T60" fmla="*/ 97 w 97"/>
                  <a:gd name="T61" fmla="*/ 40 h 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7"/>
                  <a:gd name="T94" fmla="*/ 0 h 51"/>
                  <a:gd name="T95" fmla="*/ 97 w 97"/>
                  <a:gd name="T96" fmla="*/ 51 h 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7" h="51">
                    <a:moveTo>
                      <a:pt x="97" y="40"/>
                    </a:moveTo>
                    <a:lnTo>
                      <a:pt x="97" y="40"/>
                    </a:lnTo>
                    <a:lnTo>
                      <a:pt x="97" y="35"/>
                    </a:lnTo>
                    <a:lnTo>
                      <a:pt x="92" y="24"/>
                    </a:lnTo>
                    <a:lnTo>
                      <a:pt x="88" y="18"/>
                    </a:lnTo>
                    <a:lnTo>
                      <a:pt x="83" y="13"/>
                    </a:lnTo>
                    <a:lnTo>
                      <a:pt x="75" y="9"/>
                    </a:lnTo>
                    <a:lnTo>
                      <a:pt x="65" y="6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4" y="2"/>
                    </a:lnTo>
                    <a:lnTo>
                      <a:pt x="7" y="6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7" y="24"/>
                    </a:lnTo>
                    <a:lnTo>
                      <a:pt x="12" y="31"/>
                    </a:lnTo>
                    <a:lnTo>
                      <a:pt x="18" y="36"/>
                    </a:lnTo>
                    <a:lnTo>
                      <a:pt x="23" y="42"/>
                    </a:lnTo>
                    <a:lnTo>
                      <a:pt x="32" y="45"/>
                    </a:lnTo>
                    <a:lnTo>
                      <a:pt x="55" y="51"/>
                    </a:lnTo>
                    <a:lnTo>
                      <a:pt x="63" y="51"/>
                    </a:lnTo>
                    <a:lnTo>
                      <a:pt x="72" y="49"/>
                    </a:lnTo>
                    <a:lnTo>
                      <a:pt x="90" y="44"/>
                    </a:lnTo>
                    <a:lnTo>
                      <a:pt x="97" y="40"/>
                    </a:lnTo>
                    <a:close/>
                  </a:path>
                </a:pathLst>
              </a:custGeom>
              <a:solidFill>
                <a:srgbClr val="F7F71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3" name="Freeform 262"/>
              <p:cNvSpPr>
                <a:spLocks/>
              </p:cNvSpPr>
              <p:nvPr/>
            </p:nvSpPr>
            <p:spPr bwMode="auto">
              <a:xfrm>
                <a:off x="7011" y="12418"/>
                <a:ext cx="104" cy="37"/>
              </a:xfrm>
              <a:custGeom>
                <a:avLst/>
                <a:gdLst>
                  <a:gd name="T0" fmla="*/ 0 w 104"/>
                  <a:gd name="T1" fmla="*/ 9 h 37"/>
                  <a:gd name="T2" fmla="*/ 0 w 104"/>
                  <a:gd name="T3" fmla="*/ 9 h 37"/>
                  <a:gd name="T4" fmla="*/ 10 w 104"/>
                  <a:gd name="T5" fmla="*/ 5 h 37"/>
                  <a:gd name="T6" fmla="*/ 23 w 104"/>
                  <a:gd name="T7" fmla="*/ 1 h 37"/>
                  <a:gd name="T8" fmla="*/ 37 w 104"/>
                  <a:gd name="T9" fmla="*/ 0 h 37"/>
                  <a:gd name="T10" fmla="*/ 55 w 104"/>
                  <a:gd name="T11" fmla="*/ 1 h 37"/>
                  <a:gd name="T12" fmla="*/ 63 w 104"/>
                  <a:gd name="T13" fmla="*/ 3 h 37"/>
                  <a:gd name="T14" fmla="*/ 72 w 104"/>
                  <a:gd name="T15" fmla="*/ 7 h 37"/>
                  <a:gd name="T16" fmla="*/ 81 w 104"/>
                  <a:gd name="T17" fmla="*/ 12 h 37"/>
                  <a:gd name="T18" fmla="*/ 88 w 104"/>
                  <a:gd name="T19" fmla="*/ 18 h 37"/>
                  <a:gd name="T20" fmla="*/ 97 w 104"/>
                  <a:gd name="T21" fmla="*/ 27 h 37"/>
                  <a:gd name="T22" fmla="*/ 104 w 104"/>
                  <a:gd name="T23" fmla="*/ 37 h 37"/>
                  <a:gd name="T24" fmla="*/ 104 w 104"/>
                  <a:gd name="T25" fmla="*/ 37 h 37"/>
                  <a:gd name="T26" fmla="*/ 99 w 104"/>
                  <a:gd name="T27" fmla="*/ 30 h 37"/>
                  <a:gd name="T28" fmla="*/ 92 w 104"/>
                  <a:gd name="T29" fmla="*/ 25 h 37"/>
                  <a:gd name="T30" fmla="*/ 81 w 104"/>
                  <a:gd name="T31" fmla="*/ 18 h 37"/>
                  <a:gd name="T32" fmla="*/ 66 w 104"/>
                  <a:gd name="T33" fmla="*/ 10 h 37"/>
                  <a:gd name="T34" fmla="*/ 48 w 104"/>
                  <a:gd name="T35" fmla="*/ 7 h 37"/>
                  <a:gd name="T36" fmla="*/ 27 w 104"/>
                  <a:gd name="T37" fmla="*/ 5 h 37"/>
                  <a:gd name="T38" fmla="*/ 14 w 104"/>
                  <a:gd name="T39" fmla="*/ 7 h 37"/>
                  <a:gd name="T40" fmla="*/ 0 w 104"/>
                  <a:gd name="T41" fmla="*/ 9 h 37"/>
                  <a:gd name="T42" fmla="*/ 0 w 104"/>
                  <a:gd name="T43" fmla="*/ 9 h 3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4"/>
                  <a:gd name="T67" fmla="*/ 0 h 37"/>
                  <a:gd name="T68" fmla="*/ 104 w 104"/>
                  <a:gd name="T69" fmla="*/ 37 h 3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4" h="37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23" y="1"/>
                    </a:lnTo>
                    <a:lnTo>
                      <a:pt x="37" y="0"/>
                    </a:lnTo>
                    <a:lnTo>
                      <a:pt x="55" y="1"/>
                    </a:lnTo>
                    <a:lnTo>
                      <a:pt x="63" y="3"/>
                    </a:lnTo>
                    <a:lnTo>
                      <a:pt x="72" y="7"/>
                    </a:lnTo>
                    <a:lnTo>
                      <a:pt x="81" y="12"/>
                    </a:lnTo>
                    <a:lnTo>
                      <a:pt x="88" y="18"/>
                    </a:lnTo>
                    <a:lnTo>
                      <a:pt x="97" y="27"/>
                    </a:lnTo>
                    <a:lnTo>
                      <a:pt x="104" y="37"/>
                    </a:lnTo>
                    <a:lnTo>
                      <a:pt x="99" y="30"/>
                    </a:lnTo>
                    <a:lnTo>
                      <a:pt x="92" y="25"/>
                    </a:lnTo>
                    <a:lnTo>
                      <a:pt x="81" y="18"/>
                    </a:lnTo>
                    <a:lnTo>
                      <a:pt x="66" y="10"/>
                    </a:lnTo>
                    <a:lnTo>
                      <a:pt x="48" y="7"/>
                    </a:lnTo>
                    <a:lnTo>
                      <a:pt x="27" y="5"/>
                    </a:lnTo>
                    <a:lnTo>
                      <a:pt x="14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A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4" name="Freeform 263"/>
              <p:cNvSpPr>
                <a:spLocks/>
              </p:cNvSpPr>
              <p:nvPr/>
            </p:nvSpPr>
            <p:spPr bwMode="auto">
              <a:xfrm>
                <a:off x="7029" y="12428"/>
                <a:ext cx="54" cy="35"/>
              </a:xfrm>
              <a:custGeom>
                <a:avLst/>
                <a:gdLst>
                  <a:gd name="T0" fmla="*/ 0 w 54"/>
                  <a:gd name="T1" fmla="*/ 13 h 35"/>
                  <a:gd name="T2" fmla="*/ 0 w 54"/>
                  <a:gd name="T3" fmla="*/ 13 h 35"/>
                  <a:gd name="T4" fmla="*/ 1 w 54"/>
                  <a:gd name="T5" fmla="*/ 20 h 35"/>
                  <a:gd name="T6" fmla="*/ 5 w 54"/>
                  <a:gd name="T7" fmla="*/ 27 h 35"/>
                  <a:gd name="T8" fmla="*/ 14 w 54"/>
                  <a:gd name="T9" fmla="*/ 31 h 35"/>
                  <a:gd name="T10" fmla="*/ 23 w 54"/>
                  <a:gd name="T11" fmla="*/ 35 h 35"/>
                  <a:gd name="T12" fmla="*/ 23 w 54"/>
                  <a:gd name="T13" fmla="*/ 35 h 35"/>
                  <a:gd name="T14" fmla="*/ 34 w 54"/>
                  <a:gd name="T15" fmla="*/ 35 h 35"/>
                  <a:gd name="T16" fmla="*/ 43 w 54"/>
                  <a:gd name="T17" fmla="*/ 33 h 35"/>
                  <a:gd name="T18" fmla="*/ 50 w 54"/>
                  <a:gd name="T19" fmla="*/ 27 h 35"/>
                  <a:gd name="T20" fmla="*/ 54 w 54"/>
                  <a:gd name="T21" fmla="*/ 20 h 35"/>
                  <a:gd name="T22" fmla="*/ 54 w 54"/>
                  <a:gd name="T23" fmla="*/ 20 h 35"/>
                  <a:gd name="T24" fmla="*/ 52 w 54"/>
                  <a:gd name="T25" fmla="*/ 15 h 35"/>
                  <a:gd name="T26" fmla="*/ 47 w 54"/>
                  <a:gd name="T27" fmla="*/ 8 h 35"/>
                  <a:gd name="T28" fmla="*/ 39 w 54"/>
                  <a:gd name="T29" fmla="*/ 2 h 35"/>
                  <a:gd name="T30" fmla="*/ 28 w 54"/>
                  <a:gd name="T31" fmla="*/ 0 h 35"/>
                  <a:gd name="T32" fmla="*/ 28 w 54"/>
                  <a:gd name="T33" fmla="*/ 0 h 35"/>
                  <a:gd name="T34" fmla="*/ 18 w 54"/>
                  <a:gd name="T35" fmla="*/ 0 h 35"/>
                  <a:gd name="T36" fmla="*/ 9 w 54"/>
                  <a:gd name="T37" fmla="*/ 2 h 35"/>
                  <a:gd name="T38" fmla="*/ 3 w 54"/>
                  <a:gd name="T39" fmla="*/ 8 h 35"/>
                  <a:gd name="T40" fmla="*/ 0 w 54"/>
                  <a:gd name="T41" fmla="*/ 13 h 35"/>
                  <a:gd name="T42" fmla="*/ 0 w 54"/>
                  <a:gd name="T43" fmla="*/ 13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4"/>
                  <a:gd name="T67" fmla="*/ 0 h 35"/>
                  <a:gd name="T68" fmla="*/ 54 w 54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4" h="35">
                    <a:moveTo>
                      <a:pt x="0" y="13"/>
                    </a:moveTo>
                    <a:lnTo>
                      <a:pt x="0" y="13"/>
                    </a:lnTo>
                    <a:lnTo>
                      <a:pt x="1" y="20"/>
                    </a:lnTo>
                    <a:lnTo>
                      <a:pt x="5" y="27"/>
                    </a:lnTo>
                    <a:lnTo>
                      <a:pt x="14" y="31"/>
                    </a:lnTo>
                    <a:lnTo>
                      <a:pt x="23" y="35"/>
                    </a:lnTo>
                    <a:lnTo>
                      <a:pt x="34" y="35"/>
                    </a:lnTo>
                    <a:lnTo>
                      <a:pt x="43" y="33"/>
                    </a:lnTo>
                    <a:lnTo>
                      <a:pt x="50" y="27"/>
                    </a:lnTo>
                    <a:lnTo>
                      <a:pt x="54" y="20"/>
                    </a:lnTo>
                    <a:lnTo>
                      <a:pt x="52" y="15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3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5" name="Freeform 264"/>
              <p:cNvSpPr>
                <a:spLocks/>
              </p:cNvSpPr>
              <p:nvPr/>
            </p:nvSpPr>
            <p:spPr bwMode="auto">
              <a:xfrm>
                <a:off x="7029" y="12428"/>
                <a:ext cx="52" cy="35"/>
              </a:xfrm>
              <a:custGeom>
                <a:avLst/>
                <a:gdLst>
                  <a:gd name="T0" fmla="*/ 52 w 52"/>
                  <a:gd name="T1" fmla="*/ 20 h 35"/>
                  <a:gd name="T2" fmla="*/ 52 w 52"/>
                  <a:gd name="T3" fmla="*/ 20 h 35"/>
                  <a:gd name="T4" fmla="*/ 50 w 52"/>
                  <a:gd name="T5" fmla="*/ 15 h 35"/>
                  <a:gd name="T6" fmla="*/ 47 w 52"/>
                  <a:gd name="T7" fmla="*/ 8 h 35"/>
                  <a:gd name="T8" fmla="*/ 39 w 52"/>
                  <a:gd name="T9" fmla="*/ 4 h 35"/>
                  <a:gd name="T10" fmla="*/ 28 w 52"/>
                  <a:gd name="T11" fmla="*/ 0 h 35"/>
                  <a:gd name="T12" fmla="*/ 28 w 52"/>
                  <a:gd name="T13" fmla="*/ 0 h 35"/>
                  <a:gd name="T14" fmla="*/ 18 w 52"/>
                  <a:gd name="T15" fmla="*/ 0 h 35"/>
                  <a:gd name="T16" fmla="*/ 10 w 52"/>
                  <a:gd name="T17" fmla="*/ 2 h 35"/>
                  <a:gd name="T18" fmla="*/ 3 w 52"/>
                  <a:gd name="T19" fmla="*/ 8 h 35"/>
                  <a:gd name="T20" fmla="*/ 0 w 52"/>
                  <a:gd name="T21" fmla="*/ 13 h 35"/>
                  <a:gd name="T22" fmla="*/ 0 w 52"/>
                  <a:gd name="T23" fmla="*/ 13 h 35"/>
                  <a:gd name="T24" fmla="*/ 1 w 52"/>
                  <a:gd name="T25" fmla="*/ 20 h 35"/>
                  <a:gd name="T26" fmla="*/ 7 w 52"/>
                  <a:gd name="T27" fmla="*/ 26 h 35"/>
                  <a:gd name="T28" fmla="*/ 14 w 52"/>
                  <a:gd name="T29" fmla="*/ 31 h 35"/>
                  <a:gd name="T30" fmla="*/ 25 w 52"/>
                  <a:gd name="T31" fmla="*/ 33 h 35"/>
                  <a:gd name="T32" fmla="*/ 25 w 52"/>
                  <a:gd name="T33" fmla="*/ 33 h 35"/>
                  <a:gd name="T34" fmla="*/ 34 w 52"/>
                  <a:gd name="T35" fmla="*/ 35 h 35"/>
                  <a:gd name="T36" fmla="*/ 43 w 52"/>
                  <a:gd name="T37" fmla="*/ 31 h 35"/>
                  <a:gd name="T38" fmla="*/ 50 w 52"/>
                  <a:gd name="T39" fmla="*/ 27 h 35"/>
                  <a:gd name="T40" fmla="*/ 52 w 52"/>
                  <a:gd name="T41" fmla="*/ 20 h 35"/>
                  <a:gd name="T42" fmla="*/ 52 w 52"/>
                  <a:gd name="T43" fmla="*/ 20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"/>
                  <a:gd name="T67" fmla="*/ 0 h 35"/>
                  <a:gd name="T68" fmla="*/ 52 w 52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" h="35">
                    <a:moveTo>
                      <a:pt x="52" y="20"/>
                    </a:moveTo>
                    <a:lnTo>
                      <a:pt x="52" y="20"/>
                    </a:lnTo>
                    <a:lnTo>
                      <a:pt x="50" y="15"/>
                    </a:lnTo>
                    <a:lnTo>
                      <a:pt x="47" y="8"/>
                    </a:lnTo>
                    <a:lnTo>
                      <a:pt x="39" y="4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3" y="8"/>
                    </a:lnTo>
                    <a:lnTo>
                      <a:pt x="0" y="13"/>
                    </a:lnTo>
                    <a:lnTo>
                      <a:pt x="1" y="20"/>
                    </a:lnTo>
                    <a:lnTo>
                      <a:pt x="7" y="26"/>
                    </a:lnTo>
                    <a:lnTo>
                      <a:pt x="14" y="31"/>
                    </a:lnTo>
                    <a:lnTo>
                      <a:pt x="25" y="33"/>
                    </a:lnTo>
                    <a:lnTo>
                      <a:pt x="34" y="35"/>
                    </a:lnTo>
                    <a:lnTo>
                      <a:pt x="43" y="31"/>
                    </a:lnTo>
                    <a:lnTo>
                      <a:pt x="50" y="2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FFF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6" name="Freeform 265"/>
              <p:cNvSpPr>
                <a:spLocks/>
              </p:cNvSpPr>
              <p:nvPr/>
            </p:nvSpPr>
            <p:spPr bwMode="auto">
              <a:xfrm>
                <a:off x="7030" y="12430"/>
                <a:ext cx="51" cy="31"/>
              </a:xfrm>
              <a:custGeom>
                <a:avLst/>
                <a:gdLst>
                  <a:gd name="T0" fmla="*/ 51 w 51"/>
                  <a:gd name="T1" fmla="*/ 18 h 31"/>
                  <a:gd name="T2" fmla="*/ 51 w 51"/>
                  <a:gd name="T3" fmla="*/ 18 h 31"/>
                  <a:gd name="T4" fmla="*/ 49 w 51"/>
                  <a:gd name="T5" fmla="*/ 13 h 31"/>
                  <a:gd name="T6" fmla="*/ 44 w 51"/>
                  <a:gd name="T7" fmla="*/ 6 h 31"/>
                  <a:gd name="T8" fmla="*/ 36 w 51"/>
                  <a:gd name="T9" fmla="*/ 2 h 31"/>
                  <a:gd name="T10" fmla="*/ 27 w 51"/>
                  <a:gd name="T11" fmla="*/ 0 h 31"/>
                  <a:gd name="T12" fmla="*/ 27 w 51"/>
                  <a:gd name="T13" fmla="*/ 0 h 31"/>
                  <a:gd name="T14" fmla="*/ 18 w 51"/>
                  <a:gd name="T15" fmla="*/ 0 h 31"/>
                  <a:gd name="T16" fmla="*/ 9 w 51"/>
                  <a:gd name="T17" fmla="*/ 2 h 31"/>
                  <a:gd name="T18" fmla="*/ 4 w 51"/>
                  <a:gd name="T19" fmla="*/ 6 h 31"/>
                  <a:gd name="T20" fmla="*/ 0 w 51"/>
                  <a:gd name="T21" fmla="*/ 11 h 31"/>
                  <a:gd name="T22" fmla="*/ 0 w 51"/>
                  <a:gd name="T23" fmla="*/ 11 h 31"/>
                  <a:gd name="T24" fmla="*/ 2 w 51"/>
                  <a:gd name="T25" fmla="*/ 18 h 31"/>
                  <a:gd name="T26" fmla="*/ 6 w 51"/>
                  <a:gd name="T27" fmla="*/ 24 h 31"/>
                  <a:gd name="T28" fmla="*/ 13 w 51"/>
                  <a:gd name="T29" fmla="*/ 29 h 31"/>
                  <a:gd name="T30" fmla="*/ 24 w 51"/>
                  <a:gd name="T31" fmla="*/ 31 h 31"/>
                  <a:gd name="T32" fmla="*/ 24 w 51"/>
                  <a:gd name="T33" fmla="*/ 31 h 31"/>
                  <a:gd name="T34" fmla="*/ 33 w 51"/>
                  <a:gd name="T35" fmla="*/ 31 h 31"/>
                  <a:gd name="T36" fmla="*/ 42 w 51"/>
                  <a:gd name="T37" fmla="*/ 29 h 31"/>
                  <a:gd name="T38" fmla="*/ 47 w 51"/>
                  <a:gd name="T39" fmla="*/ 25 h 31"/>
                  <a:gd name="T40" fmla="*/ 51 w 51"/>
                  <a:gd name="T41" fmla="*/ 18 h 31"/>
                  <a:gd name="T42" fmla="*/ 51 w 51"/>
                  <a:gd name="T43" fmla="*/ 18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31"/>
                  <a:gd name="T68" fmla="*/ 51 w 51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31">
                    <a:moveTo>
                      <a:pt x="51" y="18"/>
                    </a:moveTo>
                    <a:lnTo>
                      <a:pt x="51" y="18"/>
                    </a:lnTo>
                    <a:lnTo>
                      <a:pt x="49" y="13"/>
                    </a:lnTo>
                    <a:lnTo>
                      <a:pt x="44" y="6"/>
                    </a:lnTo>
                    <a:lnTo>
                      <a:pt x="36" y="2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2" y="18"/>
                    </a:lnTo>
                    <a:lnTo>
                      <a:pt x="6" y="24"/>
                    </a:lnTo>
                    <a:lnTo>
                      <a:pt x="13" y="29"/>
                    </a:lnTo>
                    <a:lnTo>
                      <a:pt x="24" y="31"/>
                    </a:lnTo>
                    <a:lnTo>
                      <a:pt x="33" y="31"/>
                    </a:lnTo>
                    <a:lnTo>
                      <a:pt x="42" y="29"/>
                    </a:lnTo>
                    <a:lnTo>
                      <a:pt x="47" y="25"/>
                    </a:lnTo>
                    <a:lnTo>
                      <a:pt x="51" y="18"/>
                    </a:lnTo>
                    <a:close/>
                  </a:path>
                </a:pathLst>
              </a:custGeom>
              <a:solidFill>
                <a:srgbClr val="FFF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7" name="Freeform 266"/>
              <p:cNvSpPr>
                <a:spLocks/>
              </p:cNvSpPr>
              <p:nvPr/>
            </p:nvSpPr>
            <p:spPr bwMode="auto">
              <a:xfrm>
                <a:off x="7032" y="12430"/>
                <a:ext cx="47" cy="31"/>
              </a:xfrm>
              <a:custGeom>
                <a:avLst/>
                <a:gdLst>
                  <a:gd name="T0" fmla="*/ 47 w 47"/>
                  <a:gd name="T1" fmla="*/ 18 h 31"/>
                  <a:gd name="T2" fmla="*/ 47 w 47"/>
                  <a:gd name="T3" fmla="*/ 18 h 31"/>
                  <a:gd name="T4" fmla="*/ 45 w 47"/>
                  <a:gd name="T5" fmla="*/ 13 h 31"/>
                  <a:gd name="T6" fmla="*/ 42 w 47"/>
                  <a:gd name="T7" fmla="*/ 7 h 31"/>
                  <a:gd name="T8" fmla="*/ 34 w 47"/>
                  <a:gd name="T9" fmla="*/ 2 h 31"/>
                  <a:gd name="T10" fmla="*/ 25 w 47"/>
                  <a:gd name="T11" fmla="*/ 0 h 31"/>
                  <a:gd name="T12" fmla="*/ 25 w 47"/>
                  <a:gd name="T13" fmla="*/ 0 h 31"/>
                  <a:gd name="T14" fmla="*/ 16 w 47"/>
                  <a:gd name="T15" fmla="*/ 0 h 31"/>
                  <a:gd name="T16" fmla="*/ 7 w 47"/>
                  <a:gd name="T17" fmla="*/ 2 h 31"/>
                  <a:gd name="T18" fmla="*/ 2 w 47"/>
                  <a:gd name="T19" fmla="*/ 6 h 31"/>
                  <a:gd name="T20" fmla="*/ 0 w 47"/>
                  <a:gd name="T21" fmla="*/ 13 h 31"/>
                  <a:gd name="T22" fmla="*/ 0 w 47"/>
                  <a:gd name="T23" fmla="*/ 13 h 31"/>
                  <a:gd name="T24" fmla="*/ 0 w 47"/>
                  <a:gd name="T25" fmla="*/ 18 h 31"/>
                  <a:gd name="T26" fmla="*/ 6 w 47"/>
                  <a:gd name="T27" fmla="*/ 24 h 31"/>
                  <a:gd name="T28" fmla="*/ 13 w 47"/>
                  <a:gd name="T29" fmla="*/ 27 h 31"/>
                  <a:gd name="T30" fmla="*/ 22 w 47"/>
                  <a:gd name="T31" fmla="*/ 31 h 31"/>
                  <a:gd name="T32" fmla="*/ 22 w 47"/>
                  <a:gd name="T33" fmla="*/ 31 h 31"/>
                  <a:gd name="T34" fmla="*/ 31 w 47"/>
                  <a:gd name="T35" fmla="*/ 31 h 31"/>
                  <a:gd name="T36" fmla="*/ 38 w 47"/>
                  <a:gd name="T37" fmla="*/ 29 h 31"/>
                  <a:gd name="T38" fmla="*/ 45 w 47"/>
                  <a:gd name="T39" fmla="*/ 24 h 31"/>
                  <a:gd name="T40" fmla="*/ 47 w 47"/>
                  <a:gd name="T41" fmla="*/ 18 h 31"/>
                  <a:gd name="T42" fmla="*/ 47 w 47"/>
                  <a:gd name="T43" fmla="*/ 18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"/>
                  <a:gd name="T67" fmla="*/ 0 h 31"/>
                  <a:gd name="T68" fmla="*/ 47 w 47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" h="31">
                    <a:moveTo>
                      <a:pt x="47" y="18"/>
                    </a:moveTo>
                    <a:lnTo>
                      <a:pt x="47" y="18"/>
                    </a:lnTo>
                    <a:lnTo>
                      <a:pt x="45" y="13"/>
                    </a:lnTo>
                    <a:lnTo>
                      <a:pt x="42" y="7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3" y="27"/>
                    </a:lnTo>
                    <a:lnTo>
                      <a:pt x="22" y="31"/>
                    </a:lnTo>
                    <a:lnTo>
                      <a:pt x="31" y="31"/>
                    </a:lnTo>
                    <a:lnTo>
                      <a:pt x="38" y="29"/>
                    </a:lnTo>
                    <a:lnTo>
                      <a:pt x="45" y="24"/>
                    </a:lnTo>
                    <a:lnTo>
                      <a:pt x="47" y="18"/>
                    </a:lnTo>
                    <a:close/>
                  </a:path>
                </a:pathLst>
              </a:custGeom>
              <a:solidFill>
                <a:srgbClr val="FFF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8" name="Freeform 267"/>
              <p:cNvSpPr>
                <a:spLocks/>
              </p:cNvSpPr>
              <p:nvPr/>
            </p:nvSpPr>
            <p:spPr bwMode="auto">
              <a:xfrm>
                <a:off x="7032" y="12430"/>
                <a:ext cx="45" cy="29"/>
              </a:xfrm>
              <a:custGeom>
                <a:avLst/>
                <a:gdLst>
                  <a:gd name="T0" fmla="*/ 45 w 45"/>
                  <a:gd name="T1" fmla="*/ 18 h 29"/>
                  <a:gd name="T2" fmla="*/ 45 w 45"/>
                  <a:gd name="T3" fmla="*/ 18 h 29"/>
                  <a:gd name="T4" fmla="*/ 45 w 45"/>
                  <a:gd name="T5" fmla="*/ 13 h 29"/>
                  <a:gd name="T6" fmla="*/ 42 w 45"/>
                  <a:gd name="T7" fmla="*/ 7 h 29"/>
                  <a:gd name="T8" fmla="*/ 34 w 45"/>
                  <a:gd name="T9" fmla="*/ 4 h 29"/>
                  <a:gd name="T10" fmla="*/ 25 w 45"/>
                  <a:gd name="T11" fmla="*/ 0 h 29"/>
                  <a:gd name="T12" fmla="*/ 25 w 45"/>
                  <a:gd name="T13" fmla="*/ 0 h 29"/>
                  <a:gd name="T14" fmla="*/ 16 w 45"/>
                  <a:gd name="T15" fmla="*/ 0 h 29"/>
                  <a:gd name="T16" fmla="*/ 9 w 45"/>
                  <a:gd name="T17" fmla="*/ 2 h 29"/>
                  <a:gd name="T18" fmla="*/ 4 w 45"/>
                  <a:gd name="T19" fmla="*/ 7 h 29"/>
                  <a:gd name="T20" fmla="*/ 0 w 45"/>
                  <a:gd name="T21" fmla="*/ 13 h 29"/>
                  <a:gd name="T22" fmla="*/ 0 w 45"/>
                  <a:gd name="T23" fmla="*/ 13 h 29"/>
                  <a:gd name="T24" fmla="*/ 2 w 45"/>
                  <a:gd name="T25" fmla="*/ 18 h 29"/>
                  <a:gd name="T26" fmla="*/ 6 w 45"/>
                  <a:gd name="T27" fmla="*/ 24 h 29"/>
                  <a:gd name="T28" fmla="*/ 13 w 45"/>
                  <a:gd name="T29" fmla="*/ 27 h 29"/>
                  <a:gd name="T30" fmla="*/ 22 w 45"/>
                  <a:gd name="T31" fmla="*/ 29 h 29"/>
                  <a:gd name="T32" fmla="*/ 22 w 45"/>
                  <a:gd name="T33" fmla="*/ 29 h 29"/>
                  <a:gd name="T34" fmla="*/ 31 w 45"/>
                  <a:gd name="T35" fmla="*/ 29 h 29"/>
                  <a:gd name="T36" fmla="*/ 38 w 45"/>
                  <a:gd name="T37" fmla="*/ 27 h 29"/>
                  <a:gd name="T38" fmla="*/ 44 w 45"/>
                  <a:gd name="T39" fmla="*/ 24 h 29"/>
                  <a:gd name="T40" fmla="*/ 45 w 45"/>
                  <a:gd name="T41" fmla="*/ 18 h 29"/>
                  <a:gd name="T42" fmla="*/ 45 w 45"/>
                  <a:gd name="T43" fmla="*/ 18 h 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5"/>
                  <a:gd name="T67" fmla="*/ 0 h 29"/>
                  <a:gd name="T68" fmla="*/ 45 w 45"/>
                  <a:gd name="T69" fmla="*/ 29 h 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5" h="29">
                    <a:moveTo>
                      <a:pt x="45" y="18"/>
                    </a:moveTo>
                    <a:lnTo>
                      <a:pt x="45" y="18"/>
                    </a:lnTo>
                    <a:lnTo>
                      <a:pt x="45" y="13"/>
                    </a:lnTo>
                    <a:lnTo>
                      <a:pt x="42" y="7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9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6" y="24"/>
                    </a:lnTo>
                    <a:lnTo>
                      <a:pt x="13" y="27"/>
                    </a:lnTo>
                    <a:lnTo>
                      <a:pt x="22" y="29"/>
                    </a:lnTo>
                    <a:lnTo>
                      <a:pt x="31" y="29"/>
                    </a:lnTo>
                    <a:lnTo>
                      <a:pt x="38" y="27"/>
                    </a:lnTo>
                    <a:lnTo>
                      <a:pt x="44" y="24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FFED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79" name="Freeform 268"/>
              <p:cNvSpPr>
                <a:spLocks/>
              </p:cNvSpPr>
              <p:nvPr/>
            </p:nvSpPr>
            <p:spPr bwMode="auto">
              <a:xfrm>
                <a:off x="7034" y="12432"/>
                <a:ext cx="43" cy="27"/>
              </a:xfrm>
              <a:custGeom>
                <a:avLst/>
                <a:gdLst>
                  <a:gd name="T0" fmla="*/ 43 w 43"/>
                  <a:gd name="T1" fmla="*/ 16 h 27"/>
                  <a:gd name="T2" fmla="*/ 43 w 43"/>
                  <a:gd name="T3" fmla="*/ 16 h 27"/>
                  <a:gd name="T4" fmla="*/ 42 w 43"/>
                  <a:gd name="T5" fmla="*/ 11 h 27"/>
                  <a:gd name="T6" fmla="*/ 38 w 43"/>
                  <a:gd name="T7" fmla="*/ 5 h 27"/>
                  <a:gd name="T8" fmla="*/ 31 w 43"/>
                  <a:gd name="T9" fmla="*/ 2 h 27"/>
                  <a:gd name="T10" fmla="*/ 23 w 43"/>
                  <a:gd name="T11" fmla="*/ 0 h 27"/>
                  <a:gd name="T12" fmla="*/ 23 w 43"/>
                  <a:gd name="T13" fmla="*/ 0 h 27"/>
                  <a:gd name="T14" fmla="*/ 14 w 43"/>
                  <a:gd name="T15" fmla="*/ 0 h 27"/>
                  <a:gd name="T16" fmla="*/ 7 w 43"/>
                  <a:gd name="T17" fmla="*/ 2 h 27"/>
                  <a:gd name="T18" fmla="*/ 2 w 43"/>
                  <a:gd name="T19" fmla="*/ 5 h 27"/>
                  <a:gd name="T20" fmla="*/ 0 w 43"/>
                  <a:gd name="T21" fmla="*/ 11 h 27"/>
                  <a:gd name="T22" fmla="*/ 0 w 43"/>
                  <a:gd name="T23" fmla="*/ 11 h 27"/>
                  <a:gd name="T24" fmla="*/ 0 w 43"/>
                  <a:gd name="T25" fmla="*/ 16 h 27"/>
                  <a:gd name="T26" fmla="*/ 4 w 43"/>
                  <a:gd name="T27" fmla="*/ 22 h 27"/>
                  <a:gd name="T28" fmla="*/ 11 w 43"/>
                  <a:gd name="T29" fmla="*/ 25 h 27"/>
                  <a:gd name="T30" fmla="*/ 20 w 43"/>
                  <a:gd name="T31" fmla="*/ 27 h 27"/>
                  <a:gd name="T32" fmla="*/ 20 w 43"/>
                  <a:gd name="T33" fmla="*/ 27 h 27"/>
                  <a:gd name="T34" fmla="*/ 29 w 43"/>
                  <a:gd name="T35" fmla="*/ 27 h 27"/>
                  <a:gd name="T36" fmla="*/ 36 w 43"/>
                  <a:gd name="T37" fmla="*/ 25 h 27"/>
                  <a:gd name="T38" fmla="*/ 42 w 43"/>
                  <a:gd name="T39" fmla="*/ 22 h 27"/>
                  <a:gd name="T40" fmla="*/ 43 w 43"/>
                  <a:gd name="T41" fmla="*/ 16 h 27"/>
                  <a:gd name="T42" fmla="*/ 43 w 43"/>
                  <a:gd name="T43" fmla="*/ 16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"/>
                  <a:gd name="T67" fmla="*/ 0 h 27"/>
                  <a:gd name="T68" fmla="*/ 43 w 43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" h="27">
                    <a:moveTo>
                      <a:pt x="43" y="16"/>
                    </a:moveTo>
                    <a:lnTo>
                      <a:pt x="43" y="16"/>
                    </a:lnTo>
                    <a:lnTo>
                      <a:pt x="42" y="11"/>
                    </a:lnTo>
                    <a:lnTo>
                      <a:pt x="38" y="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4" y="22"/>
                    </a:lnTo>
                    <a:lnTo>
                      <a:pt x="11" y="25"/>
                    </a:lnTo>
                    <a:lnTo>
                      <a:pt x="20" y="27"/>
                    </a:lnTo>
                    <a:lnTo>
                      <a:pt x="29" y="27"/>
                    </a:lnTo>
                    <a:lnTo>
                      <a:pt x="36" y="25"/>
                    </a:lnTo>
                    <a:lnTo>
                      <a:pt x="42" y="22"/>
                    </a:lnTo>
                    <a:lnTo>
                      <a:pt x="43" y="16"/>
                    </a:lnTo>
                    <a:close/>
                  </a:path>
                </a:pathLst>
              </a:custGeom>
              <a:solidFill>
                <a:srgbClr val="FFEA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0" name="Freeform 269"/>
              <p:cNvSpPr>
                <a:spLocks/>
              </p:cNvSpPr>
              <p:nvPr/>
            </p:nvSpPr>
            <p:spPr bwMode="auto">
              <a:xfrm>
                <a:off x="7034" y="12432"/>
                <a:ext cx="42" cy="27"/>
              </a:xfrm>
              <a:custGeom>
                <a:avLst/>
                <a:gdLst>
                  <a:gd name="T0" fmla="*/ 42 w 42"/>
                  <a:gd name="T1" fmla="*/ 16 h 27"/>
                  <a:gd name="T2" fmla="*/ 42 w 42"/>
                  <a:gd name="T3" fmla="*/ 16 h 27"/>
                  <a:gd name="T4" fmla="*/ 42 w 42"/>
                  <a:gd name="T5" fmla="*/ 11 h 27"/>
                  <a:gd name="T6" fmla="*/ 38 w 42"/>
                  <a:gd name="T7" fmla="*/ 5 h 27"/>
                  <a:gd name="T8" fmla="*/ 31 w 42"/>
                  <a:gd name="T9" fmla="*/ 2 h 27"/>
                  <a:gd name="T10" fmla="*/ 23 w 42"/>
                  <a:gd name="T11" fmla="*/ 0 h 27"/>
                  <a:gd name="T12" fmla="*/ 23 w 42"/>
                  <a:gd name="T13" fmla="*/ 0 h 27"/>
                  <a:gd name="T14" fmla="*/ 14 w 42"/>
                  <a:gd name="T15" fmla="*/ 0 h 27"/>
                  <a:gd name="T16" fmla="*/ 7 w 42"/>
                  <a:gd name="T17" fmla="*/ 2 h 27"/>
                  <a:gd name="T18" fmla="*/ 4 w 42"/>
                  <a:gd name="T19" fmla="*/ 5 h 27"/>
                  <a:gd name="T20" fmla="*/ 0 w 42"/>
                  <a:gd name="T21" fmla="*/ 11 h 27"/>
                  <a:gd name="T22" fmla="*/ 0 w 42"/>
                  <a:gd name="T23" fmla="*/ 11 h 27"/>
                  <a:gd name="T24" fmla="*/ 2 w 42"/>
                  <a:gd name="T25" fmla="*/ 16 h 27"/>
                  <a:gd name="T26" fmla="*/ 5 w 42"/>
                  <a:gd name="T27" fmla="*/ 20 h 27"/>
                  <a:gd name="T28" fmla="*/ 11 w 42"/>
                  <a:gd name="T29" fmla="*/ 25 h 27"/>
                  <a:gd name="T30" fmla="*/ 20 w 42"/>
                  <a:gd name="T31" fmla="*/ 27 h 27"/>
                  <a:gd name="T32" fmla="*/ 20 w 42"/>
                  <a:gd name="T33" fmla="*/ 27 h 27"/>
                  <a:gd name="T34" fmla="*/ 27 w 42"/>
                  <a:gd name="T35" fmla="*/ 27 h 27"/>
                  <a:gd name="T36" fmla="*/ 34 w 42"/>
                  <a:gd name="T37" fmla="*/ 25 h 27"/>
                  <a:gd name="T38" fmla="*/ 40 w 42"/>
                  <a:gd name="T39" fmla="*/ 22 h 27"/>
                  <a:gd name="T40" fmla="*/ 42 w 42"/>
                  <a:gd name="T41" fmla="*/ 16 h 27"/>
                  <a:gd name="T42" fmla="*/ 42 w 42"/>
                  <a:gd name="T43" fmla="*/ 16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"/>
                  <a:gd name="T67" fmla="*/ 0 h 27"/>
                  <a:gd name="T68" fmla="*/ 42 w 42"/>
                  <a:gd name="T69" fmla="*/ 27 h 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" h="27">
                    <a:moveTo>
                      <a:pt x="42" y="16"/>
                    </a:moveTo>
                    <a:lnTo>
                      <a:pt x="42" y="16"/>
                    </a:lnTo>
                    <a:lnTo>
                      <a:pt x="42" y="11"/>
                    </a:lnTo>
                    <a:lnTo>
                      <a:pt x="38" y="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5" y="20"/>
                    </a:lnTo>
                    <a:lnTo>
                      <a:pt x="11" y="25"/>
                    </a:lnTo>
                    <a:lnTo>
                      <a:pt x="20" y="27"/>
                    </a:lnTo>
                    <a:lnTo>
                      <a:pt x="27" y="27"/>
                    </a:lnTo>
                    <a:lnTo>
                      <a:pt x="34" y="25"/>
                    </a:lnTo>
                    <a:lnTo>
                      <a:pt x="40" y="22"/>
                    </a:lnTo>
                    <a:lnTo>
                      <a:pt x="42" y="16"/>
                    </a:lnTo>
                    <a:close/>
                  </a:path>
                </a:pathLst>
              </a:custGeom>
              <a:solidFill>
                <a:srgbClr val="FFE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1" name="Freeform 270"/>
              <p:cNvSpPr>
                <a:spLocks/>
              </p:cNvSpPr>
              <p:nvPr/>
            </p:nvSpPr>
            <p:spPr bwMode="auto">
              <a:xfrm>
                <a:off x="7036" y="12432"/>
                <a:ext cx="40" cy="25"/>
              </a:xfrm>
              <a:custGeom>
                <a:avLst/>
                <a:gdLst>
                  <a:gd name="T0" fmla="*/ 40 w 40"/>
                  <a:gd name="T1" fmla="*/ 16 h 25"/>
                  <a:gd name="T2" fmla="*/ 40 w 40"/>
                  <a:gd name="T3" fmla="*/ 16 h 25"/>
                  <a:gd name="T4" fmla="*/ 38 w 40"/>
                  <a:gd name="T5" fmla="*/ 11 h 25"/>
                  <a:gd name="T6" fmla="*/ 34 w 40"/>
                  <a:gd name="T7" fmla="*/ 5 h 25"/>
                  <a:gd name="T8" fmla="*/ 29 w 40"/>
                  <a:gd name="T9" fmla="*/ 2 h 25"/>
                  <a:gd name="T10" fmla="*/ 21 w 40"/>
                  <a:gd name="T11" fmla="*/ 0 h 25"/>
                  <a:gd name="T12" fmla="*/ 21 w 40"/>
                  <a:gd name="T13" fmla="*/ 0 h 25"/>
                  <a:gd name="T14" fmla="*/ 12 w 40"/>
                  <a:gd name="T15" fmla="*/ 0 h 25"/>
                  <a:gd name="T16" fmla="*/ 7 w 40"/>
                  <a:gd name="T17" fmla="*/ 2 h 25"/>
                  <a:gd name="T18" fmla="*/ 2 w 40"/>
                  <a:gd name="T19" fmla="*/ 5 h 25"/>
                  <a:gd name="T20" fmla="*/ 0 w 40"/>
                  <a:gd name="T21" fmla="*/ 11 h 25"/>
                  <a:gd name="T22" fmla="*/ 0 w 40"/>
                  <a:gd name="T23" fmla="*/ 11 h 25"/>
                  <a:gd name="T24" fmla="*/ 0 w 40"/>
                  <a:gd name="T25" fmla="*/ 16 h 25"/>
                  <a:gd name="T26" fmla="*/ 3 w 40"/>
                  <a:gd name="T27" fmla="*/ 20 h 25"/>
                  <a:gd name="T28" fmla="*/ 11 w 40"/>
                  <a:gd name="T29" fmla="*/ 23 h 25"/>
                  <a:gd name="T30" fmla="*/ 18 w 40"/>
                  <a:gd name="T31" fmla="*/ 25 h 25"/>
                  <a:gd name="T32" fmla="*/ 18 w 40"/>
                  <a:gd name="T33" fmla="*/ 25 h 25"/>
                  <a:gd name="T34" fmla="*/ 25 w 40"/>
                  <a:gd name="T35" fmla="*/ 25 h 25"/>
                  <a:gd name="T36" fmla="*/ 32 w 40"/>
                  <a:gd name="T37" fmla="*/ 23 h 25"/>
                  <a:gd name="T38" fmla="*/ 38 w 40"/>
                  <a:gd name="T39" fmla="*/ 20 h 25"/>
                  <a:gd name="T40" fmla="*/ 40 w 40"/>
                  <a:gd name="T41" fmla="*/ 16 h 25"/>
                  <a:gd name="T42" fmla="*/ 40 w 40"/>
                  <a:gd name="T43" fmla="*/ 16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25"/>
                  <a:gd name="T68" fmla="*/ 40 w 40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25">
                    <a:moveTo>
                      <a:pt x="40" y="16"/>
                    </a:moveTo>
                    <a:lnTo>
                      <a:pt x="40" y="16"/>
                    </a:lnTo>
                    <a:lnTo>
                      <a:pt x="38" y="11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11" y="23"/>
                    </a:lnTo>
                    <a:lnTo>
                      <a:pt x="18" y="25"/>
                    </a:lnTo>
                    <a:lnTo>
                      <a:pt x="25" y="25"/>
                    </a:lnTo>
                    <a:lnTo>
                      <a:pt x="32" y="23"/>
                    </a:lnTo>
                    <a:lnTo>
                      <a:pt x="38" y="20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FFE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2" name="Freeform 271"/>
              <p:cNvSpPr>
                <a:spLocks/>
              </p:cNvSpPr>
              <p:nvPr/>
            </p:nvSpPr>
            <p:spPr bwMode="auto">
              <a:xfrm>
                <a:off x="7036" y="12434"/>
                <a:ext cx="38" cy="23"/>
              </a:xfrm>
              <a:custGeom>
                <a:avLst/>
                <a:gdLst>
                  <a:gd name="T0" fmla="*/ 38 w 38"/>
                  <a:gd name="T1" fmla="*/ 14 h 23"/>
                  <a:gd name="T2" fmla="*/ 38 w 38"/>
                  <a:gd name="T3" fmla="*/ 14 h 23"/>
                  <a:gd name="T4" fmla="*/ 38 w 38"/>
                  <a:gd name="T5" fmla="*/ 9 h 23"/>
                  <a:gd name="T6" fmla="*/ 34 w 38"/>
                  <a:gd name="T7" fmla="*/ 5 h 23"/>
                  <a:gd name="T8" fmla="*/ 29 w 38"/>
                  <a:gd name="T9" fmla="*/ 2 h 23"/>
                  <a:gd name="T10" fmla="*/ 21 w 38"/>
                  <a:gd name="T11" fmla="*/ 0 h 23"/>
                  <a:gd name="T12" fmla="*/ 21 w 38"/>
                  <a:gd name="T13" fmla="*/ 0 h 23"/>
                  <a:gd name="T14" fmla="*/ 14 w 38"/>
                  <a:gd name="T15" fmla="*/ 0 h 23"/>
                  <a:gd name="T16" fmla="*/ 7 w 38"/>
                  <a:gd name="T17" fmla="*/ 2 h 23"/>
                  <a:gd name="T18" fmla="*/ 3 w 38"/>
                  <a:gd name="T19" fmla="*/ 3 h 23"/>
                  <a:gd name="T20" fmla="*/ 0 w 38"/>
                  <a:gd name="T21" fmla="*/ 9 h 23"/>
                  <a:gd name="T22" fmla="*/ 0 w 38"/>
                  <a:gd name="T23" fmla="*/ 9 h 23"/>
                  <a:gd name="T24" fmla="*/ 2 w 38"/>
                  <a:gd name="T25" fmla="*/ 14 h 23"/>
                  <a:gd name="T26" fmla="*/ 5 w 38"/>
                  <a:gd name="T27" fmla="*/ 18 h 23"/>
                  <a:gd name="T28" fmla="*/ 11 w 38"/>
                  <a:gd name="T29" fmla="*/ 21 h 23"/>
                  <a:gd name="T30" fmla="*/ 18 w 38"/>
                  <a:gd name="T31" fmla="*/ 23 h 23"/>
                  <a:gd name="T32" fmla="*/ 18 w 38"/>
                  <a:gd name="T33" fmla="*/ 23 h 23"/>
                  <a:gd name="T34" fmla="*/ 25 w 38"/>
                  <a:gd name="T35" fmla="*/ 23 h 23"/>
                  <a:gd name="T36" fmla="*/ 32 w 38"/>
                  <a:gd name="T37" fmla="*/ 21 h 23"/>
                  <a:gd name="T38" fmla="*/ 36 w 38"/>
                  <a:gd name="T39" fmla="*/ 18 h 23"/>
                  <a:gd name="T40" fmla="*/ 38 w 38"/>
                  <a:gd name="T41" fmla="*/ 14 h 23"/>
                  <a:gd name="T42" fmla="*/ 38 w 38"/>
                  <a:gd name="T43" fmla="*/ 14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23"/>
                  <a:gd name="T68" fmla="*/ 38 w 38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23">
                    <a:moveTo>
                      <a:pt x="38" y="14"/>
                    </a:moveTo>
                    <a:lnTo>
                      <a:pt x="38" y="14"/>
                    </a:lnTo>
                    <a:lnTo>
                      <a:pt x="38" y="9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2" y="14"/>
                    </a:lnTo>
                    <a:lnTo>
                      <a:pt x="5" y="18"/>
                    </a:lnTo>
                    <a:lnTo>
                      <a:pt x="11" y="21"/>
                    </a:lnTo>
                    <a:lnTo>
                      <a:pt x="18" y="23"/>
                    </a:lnTo>
                    <a:lnTo>
                      <a:pt x="25" y="23"/>
                    </a:lnTo>
                    <a:lnTo>
                      <a:pt x="32" y="21"/>
                    </a:lnTo>
                    <a:lnTo>
                      <a:pt x="36" y="18"/>
                    </a:lnTo>
                    <a:lnTo>
                      <a:pt x="38" y="14"/>
                    </a:lnTo>
                    <a:close/>
                  </a:path>
                </a:pathLst>
              </a:custGeom>
              <a:solidFill>
                <a:srgbClr val="FFE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3" name="Freeform 272"/>
              <p:cNvSpPr>
                <a:spLocks/>
              </p:cNvSpPr>
              <p:nvPr/>
            </p:nvSpPr>
            <p:spPr bwMode="auto">
              <a:xfrm>
                <a:off x="7038" y="12434"/>
                <a:ext cx="36" cy="23"/>
              </a:xfrm>
              <a:custGeom>
                <a:avLst/>
                <a:gdLst>
                  <a:gd name="T0" fmla="*/ 36 w 36"/>
                  <a:gd name="T1" fmla="*/ 14 h 23"/>
                  <a:gd name="T2" fmla="*/ 36 w 36"/>
                  <a:gd name="T3" fmla="*/ 14 h 23"/>
                  <a:gd name="T4" fmla="*/ 34 w 36"/>
                  <a:gd name="T5" fmla="*/ 9 h 23"/>
                  <a:gd name="T6" fmla="*/ 30 w 36"/>
                  <a:gd name="T7" fmla="*/ 5 h 23"/>
                  <a:gd name="T8" fmla="*/ 25 w 36"/>
                  <a:gd name="T9" fmla="*/ 2 h 23"/>
                  <a:gd name="T10" fmla="*/ 19 w 36"/>
                  <a:gd name="T11" fmla="*/ 0 h 23"/>
                  <a:gd name="T12" fmla="*/ 19 w 36"/>
                  <a:gd name="T13" fmla="*/ 0 h 23"/>
                  <a:gd name="T14" fmla="*/ 12 w 36"/>
                  <a:gd name="T15" fmla="*/ 0 h 23"/>
                  <a:gd name="T16" fmla="*/ 5 w 36"/>
                  <a:gd name="T17" fmla="*/ 2 h 23"/>
                  <a:gd name="T18" fmla="*/ 1 w 36"/>
                  <a:gd name="T19" fmla="*/ 5 h 23"/>
                  <a:gd name="T20" fmla="*/ 0 w 36"/>
                  <a:gd name="T21" fmla="*/ 9 h 23"/>
                  <a:gd name="T22" fmla="*/ 0 w 36"/>
                  <a:gd name="T23" fmla="*/ 9 h 23"/>
                  <a:gd name="T24" fmla="*/ 0 w 36"/>
                  <a:gd name="T25" fmla="*/ 14 h 23"/>
                  <a:gd name="T26" fmla="*/ 3 w 36"/>
                  <a:gd name="T27" fmla="*/ 18 h 23"/>
                  <a:gd name="T28" fmla="*/ 9 w 36"/>
                  <a:gd name="T29" fmla="*/ 21 h 23"/>
                  <a:gd name="T30" fmla="*/ 16 w 36"/>
                  <a:gd name="T31" fmla="*/ 23 h 23"/>
                  <a:gd name="T32" fmla="*/ 16 w 36"/>
                  <a:gd name="T33" fmla="*/ 23 h 23"/>
                  <a:gd name="T34" fmla="*/ 23 w 36"/>
                  <a:gd name="T35" fmla="*/ 23 h 23"/>
                  <a:gd name="T36" fmla="*/ 28 w 36"/>
                  <a:gd name="T37" fmla="*/ 21 h 23"/>
                  <a:gd name="T38" fmla="*/ 34 w 36"/>
                  <a:gd name="T39" fmla="*/ 18 h 23"/>
                  <a:gd name="T40" fmla="*/ 36 w 36"/>
                  <a:gd name="T41" fmla="*/ 14 h 23"/>
                  <a:gd name="T42" fmla="*/ 36 w 36"/>
                  <a:gd name="T43" fmla="*/ 14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23"/>
                  <a:gd name="T68" fmla="*/ 36 w 36"/>
                  <a:gd name="T69" fmla="*/ 23 h 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23">
                    <a:moveTo>
                      <a:pt x="36" y="14"/>
                    </a:moveTo>
                    <a:lnTo>
                      <a:pt x="36" y="14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9" y="21"/>
                    </a:lnTo>
                    <a:lnTo>
                      <a:pt x="16" y="23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4" y="18"/>
                    </a:lnTo>
                    <a:lnTo>
                      <a:pt x="36" y="14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4" name="Freeform 273"/>
              <p:cNvSpPr>
                <a:spLocks/>
              </p:cNvSpPr>
              <p:nvPr/>
            </p:nvSpPr>
            <p:spPr bwMode="auto">
              <a:xfrm>
                <a:off x="7038" y="12434"/>
                <a:ext cx="34" cy="21"/>
              </a:xfrm>
              <a:custGeom>
                <a:avLst/>
                <a:gdLst>
                  <a:gd name="T0" fmla="*/ 34 w 34"/>
                  <a:gd name="T1" fmla="*/ 14 h 21"/>
                  <a:gd name="T2" fmla="*/ 34 w 34"/>
                  <a:gd name="T3" fmla="*/ 14 h 21"/>
                  <a:gd name="T4" fmla="*/ 34 w 34"/>
                  <a:gd name="T5" fmla="*/ 9 h 21"/>
                  <a:gd name="T6" fmla="*/ 30 w 34"/>
                  <a:gd name="T7" fmla="*/ 5 h 21"/>
                  <a:gd name="T8" fmla="*/ 25 w 34"/>
                  <a:gd name="T9" fmla="*/ 2 h 21"/>
                  <a:gd name="T10" fmla="*/ 19 w 34"/>
                  <a:gd name="T11" fmla="*/ 0 h 21"/>
                  <a:gd name="T12" fmla="*/ 19 w 34"/>
                  <a:gd name="T13" fmla="*/ 0 h 21"/>
                  <a:gd name="T14" fmla="*/ 12 w 34"/>
                  <a:gd name="T15" fmla="*/ 0 h 21"/>
                  <a:gd name="T16" fmla="*/ 7 w 34"/>
                  <a:gd name="T17" fmla="*/ 2 h 21"/>
                  <a:gd name="T18" fmla="*/ 3 w 34"/>
                  <a:gd name="T19" fmla="*/ 5 h 21"/>
                  <a:gd name="T20" fmla="*/ 0 w 34"/>
                  <a:gd name="T21" fmla="*/ 9 h 21"/>
                  <a:gd name="T22" fmla="*/ 0 w 34"/>
                  <a:gd name="T23" fmla="*/ 9 h 21"/>
                  <a:gd name="T24" fmla="*/ 1 w 34"/>
                  <a:gd name="T25" fmla="*/ 12 h 21"/>
                  <a:gd name="T26" fmla="*/ 5 w 34"/>
                  <a:gd name="T27" fmla="*/ 18 h 21"/>
                  <a:gd name="T28" fmla="*/ 9 w 34"/>
                  <a:gd name="T29" fmla="*/ 20 h 21"/>
                  <a:gd name="T30" fmla="*/ 16 w 34"/>
                  <a:gd name="T31" fmla="*/ 21 h 21"/>
                  <a:gd name="T32" fmla="*/ 16 w 34"/>
                  <a:gd name="T33" fmla="*/ 21 h 21"/>
                  <a:gd name="T34" fmla="*/ 23 w 34"/>
                  <a:gd name="T35" fmla="*/ 21 h 21"/>
                  <a:gd name="T36" fmla="*/ 28 w 34"/>
                  <a:gd name="T37" fmla="*/ 20 h 21"/>
                  <a:gd name="T38" fmla="*/ 32 w 34"/>
                  <a:gd name="T39" fmla="*/ 18 h 21"/>
                  <a:gd name="T40" fmla="*/ 34 w 34"/>
                  <a:gd name="T41" fmla="*/ 14 h 21"/>
                  <a:gd name="T42" fmla="*/ 34 w 34"/>
                  <a:gd name="T43" fmla="*/ 14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"/>
                  <a:gd name="T67" fmla="*/ 0 h 21"/>
                  <a:gd name="T68" fmla="*/ 34 w 34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" h="21">
                    <a:moveTo>
                      <a:pt x="34" y="14"/>
                    </a:moveTo>
                    <a:lnTo>
                      <a:pt x="34" y="14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5" y="18"/>
                    </a:lnTo>
                    <a:lnTo>
                      <a:pt x="9" y="20"/>
                    </a:lnTo>
                    <a:lnTo>
                      <a:pt x="16" y="21"/>
                    </a:lnTo>
                    <a:lnTo>
                      <a:pt x="23" y="21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FFDB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5" name="Freeform 274"/>
              <p:cNvSpPr>
                <a:spLocks/>
              </p:cNvSpPr>
              <p:nvPr/>
            </p:nvSpPr>
            <p:spPr bwMode="auto">
              <a:xfrm>
                <a:off x="7039" y="12436"/>
                <a:ext cx="33" cy="19"/>
              </a:xfrm>
              <a:custGeom>
                <a:avLst/>
                <a:gdLst>
                  <a:gd name="T0" fmla="*/ 33 w 33"/>
                  <a:gd name="T1" fmla="*/ 12 h 19"/>
                  <a:gd name="T2" fmla="*/ 33 w 33"/>
                  <a:gd name="T3" fmla="*/ 12 h 19"/>
                  <a:gd name="T4" fmla="*/ 31 w 33"/>
                  <a:gd name="T5" fmla="*/ 7 h 19"/>
                  <a:gd name="T6" fmla="*/ 29 w 33"/>
                  <a:gd name="T7" fmla="*/ 3 h 19"/>
                  <a:gd name="T8" fmla="*/ 24 w 33"/>
                  <a:gd name="T9" fmla="*/ 1 h 19"/>
                  <a:gd name="T10" fmla="*/ 18 w 33"/>
                  <a:gd name="T11" fmla="*/ 0 h 19"/>
                  <a:gd name="T12" fmla="*/ 18 w 33"/>
                  <a:gd name="T13" fmla="*/ 0 h 19"/>
                  <a:gd name="T14" fmla="*/ 11 w 33"/>
                  <a:gd name="T15" fmla="*/ 0 h 19"/>
                  <a:gd name="T16" fmla="*/ 6 w 33"/>
                  <a:gd name="T17" fmla="*/ 1 h 19"/>
                  <a:gd name="T18" fmla="*/ 2 w 33"/>
                  <a:gd name="T19" fmla="*/ 3 h 19"/>
                  <a:gd name="T20" fmla="*/ 0 w 33"/>
                  <a:gd name="T21" fmla="*/ 7 h 19"/>
                  <a:gd name="T22" fmla="*/ 0 w 33"/>
                  <a:gd name="T23" fmla="*/ 7 h 19"/>
                  <a:gd name="T24" fmla="*/ 0 w 33"/>
                  <a:gd name="T25" fmla="*/ 10 h 19"/>
                  <a:gd name="T26" fmla="*/ 4 w 33"/>
                  <a:gd name="T27" fmla="*/ 14 h 19"/>
                  <a:gd name="T28" fmla="*/ 9 w 33"/>
                  <a:gd name="T29" fmla="*/ 18 h 19"/>
                  <a:gd name="T30" fmla="*/ 15 w 33"/>
                  <a:gd name="T31" fmla="*/ 19 h 19"/>
                  <a:gd name="T32" fmla="*/ 15 w 33"/>
                  <a:gd name="T33" fmla="*/ 19 h 19"/>
                  <a:gd name="T34" fmla="*/ 22 w 33"/>
                  <a:gd name="T35" fmla="*/ 19 h 19"/>
                  <a:gd name="T36" fmla="*/ 26 w 33"/>
                  <a:gd name="T37" fmla="*/ 18 h 19"/>
                  <a:gd name="T38" fmla="*/ 31 w 33"/>
                  <a:gd name="T39" fmla="*/ 16 h 19"/>
                  <a:gd name="T40" fmla="*/ 33 w 33"/>
                  <a:gd name="T41" fmla="*/ 12 h 19"/>
                  <a:gd name="T42" fmla="*/ 33 w 33"/>
                  <a:gd name="T43" fmla="*/ 12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"/>
                  <a:gd name="T67" fmla="*/ 0 h 19"/>
                  <a:gd name="T68" fmla="*/ 33 w 33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" h="19">
                    <a:moveTo>
                      <a:pt x="33" y="12"/>
                    </a:moveTo>
                    <a:lnTo>
                      <a:pt x="33" y="12"/>
                    </a:lnTo>
                    <a:lnTo>
                      <a:pt x="31" y="7"/>
                    </a:lnTo>
                    <a:lnTo>
                      <a:pt x="29" y="3"/>
                    </a:lnTo>
                    <a:lnTo>
                      <a:pt x="24" y="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9" y="18"/>
                    </a:lnTo>
                    <a:lnTo>
                      <a:pt x="15" y="19"/>
                    </a:lnTo>
                    <a:lnTo>
                      <a:pt x="22" y="19"/>
                    </a:lnTo>
                    <a:lnTo>
                      <a:pt x="26" y="18"/>
                    </a:lnTo>
                    <a:lnTo>
                      <a:pt x="31" y="16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FFD7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6" name="Freeform 275"/>
              <p:cNvSpPr>
                <a:spLocks/>
              </p:cNvSpPr>
              <p:nvPr/>
            </p:nvSpPr>
            <p:spPr bwMode="auto">
              <a:xfrm>
                <a:off x="7041" y="12436"/>
                <a:ext cx="29" cy="19"/>
              </a:xfrm>
              <a:custGeom>
                <a:avLst/>
                <a:gdLst>
                  <a:gd name="T0" fmla="*/ 29 w 29"/>
                  <a:gd name="T1" fmla="*/ 10 h 19"/>
                  <a:gd name="T2" fmla="*/ 29 w 29"/>
                  <a:gd name="T3" fmla="*/ 10 h 19"/>
                  <a:gd name="T4" fmla="*/ 29 w 29"/>
                  <a:gd name="T5" fmla="*/ 7 h 19"/>
                  <a:gd name="T6" fmla="*/ 25 w 29"/>
                  <a:gd name="T7" fmla="*/ 3 h 19"/>
                  <a:gd name="T8" fmla="*/ 22 w 29"/>
                  <a:gd name="T9" fmla="*/ 1 h 19"/>
                  <a:gd name="T10" fmla="*/ 16 w 29"/>
                  <a:gd name="T11" fmla="*/ 0 h 19"/>
                  <a:gd name="T12" fmla="*/ 16 w 29"/>
                  <a:gd name="T13" fmla="*/ 0 h 19"/>
                  <a:gd name="T14" fmla="*/ 9 w 29"/>
                  <a:gd name="T15" fmla="*/ 0 h 19"/>
                  <a:gd name="T16" fmla="*/ 6 w 29"/>
                  <a:gd name="T17" fmla="*/ 1 h 19"/>
                  <a:gd name="T18" fmla="*/ 2 w 29"/>
                  <a:gd name="T19" fmla="*/ 3 h 19"/>
                  <a:gd name="T20" fmla="*/ 0 w 29"/>
                  <a:gd name="T21" fmla="*/ 7 h 19"/>
                  <a:gd name="T22" fmla="*/ 0 w 29"/>
                  <a:gd name="T23" fmla="*/ 7 h 19"/>
                  <a:gd name="T24" fmla="*/ 0 w 29"/>
                  <a:gd name="T25" fmla="*/ 10 h 19"/>
                  <a:gd name="T26" fmla="*/ 2 w 29"/>
                  <a:gd name="T27" fmla="*/ 14 h 19"/>
                  <a:gd name="T28" fmla="*/ 7 w 29"/>
                  <a:gd name="T29" fmla="*/ 18 h 19"/>
                  <a:gd name="T30" fmla="*/ 13 w 29"/>
                  <a:gd name="T31" fmla="*/ 19 h 19"/>
                  <a:gd name="T32" fmla="*/ 13 w 29"/>
                  <a:gd name="T33" fmla="*/ 19 h 19"/>
                  <a:gd name="T34" fmla="*/ 18 w 29"/>
                  <a:gd name="T35" fmla="*/ 19 h 19"/>
                  <a:gd name="T36" fmla="*/ 24 w 29"/>
                  <a:gd name="T37" fmla="*/ 18 h 19"/>
                  <a:gd name="T38" fmla="*/ 27 w 29"/>
                  <a:gd name="T39" fmla="*/ 14 h 19"/>
                  <a:gd name="T40" fmla="*/ 29 w 29"/>
                  <a:gd name="T41" fmla="*/ 10 h 19"/>
                  <a:gd name="T42" fmla="*/ 29 w 29"/>
                  <a:gd name="T43" fmla="*/ 10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"/>
                  <a:gd name="T67" fmla="*/ 0 h 19"/>
                  <a:gd name="T68" fmla="*/ 29 w 29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" h="19">
                    <a:moveTo>
                      <a:pt x="29" y="10"/>
                    </a:moveTo>
                    <a:lnTo>
                      <a:pt x="29" y="10"/>
                    </a:lnTo>
                    <a:lnTo>
                      <a:pt x="29" y="7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7" y="18"/>
                    </a:lnTo>
                    <a:lnTo>
                      <a:pt x="13" y="19"/>
                    </a:lnTo>
                    <a:lnTo>
                      <a:pt x="18" y="19"/>
                    </a:lnTo>
                    <a:lnTo>
                      <a:pt x="24" y="18"/>
                    </a:lnTo>
                    <a:lnTo>
                      <a:pt x="27" y="14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FFD4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87" name="Freeform 276"/>
              <p:cNvSpPr>
                <a:spLocks/>
              </p:cNvSpPr>
              <p:nvPr/>
            </p:nvSpPr>
            <p:spPr bwMode="auto">
              <a:xfrm>
                <a:off x="7041" y="12436"/>
                <a:ext cx="27" cy="18"/>
              </a:xfrm>
              <a:custGeom>
                <a:avLst/>
                <a:gdLst>
                  <a:gd name="T0" fmla="*/ 0 w 27"/>
                  <a:gd name="T1" fmla="*/ 7 h 18"/>
                  <a:gd name="T2" fmla="*/ 0 w 27"/>
                  <a:gd name="T3" fmla="*/ 7 h 18"/>
                  <a:gd name="T4" fmla="*/ 0 w 27"/>
                  <a:gd name="T5" fmla="*/ 10 h 18"/>
                  <a:gd name="T6" fmla="*/ 4 w 27"/>
                  <a:gd name="T7" fmla="*/ 14 h 18"/>
                  <a:gd name="T8" fmla="*/ 7 w 27"/>
                  <a:gd name="T9" fmla="*/ 16 h 18"/>
                  <a:gd name="T10" fmla="*/ 13 w 27"/>
                  <a:gd name="T11" fmla="*/ 18 h 18"/>
                  <a:gd name="T12" fmla="*/ 13 w 27"/>
                  <a:gd name="T13" fmla="*/ 18 h 18"/>
                  <a:gd name="T14" fmla="*/ 18 w 27"/>
                  <a:gd name="T15" fmla="*/ 18 h 18"/>
                  <a:gd name="T16" fmla="*/ 24 w 27"/>
                  <a:gd name="T17" fmla="*/ 18 h 18"/>
                  <a:gd name="T18" fmla="*/ 27 w 27"/>
                  <a:gd name="T19" fmla="*/ 14 h 18"/>
                  <a:gd name="T20" fmla="*/ 27 w 27"/>
                  <a:gd name="T21" fmla="*/ 10 h 18"/>
                  <a:gd name="T22" fmla="*/ 27 w 27"/>
                  <a:gd name="T23" fmla="*/ 10 h 18"/>
                  <a:gd name="T24" fmla="*/ 27 w 27"/>
                  <a:gd name="T25" fmla="*/ 7 h 18"/>
                  <a:gd name="T26" fmla="*/ 25 w 27"/>
                  <a:gd name="T27" fmla="*/ 5 h 18"/>
                  <a:gd name="T28" fmla="*/ 20 w 27"/>
                  <a:gd name="T29" fmla="*/ 1 h 18"/>
                  <a:gd name="T30" fmla="*/ 15 w 27"/>
                  <a:gd name="T31" fmla="*/ 0 h 18"/>
                  <a:gd name="T32" fmla="*/ 15 w 27"/>
                  <a:gd name="T33" fmla="*/ 0 h 18"/>
                  <a:gd name="T34" fmla="*/ 9 w 27"/>
                  <a:gd name="T35" fmla="*/ 0 h 18"/>
                  <a:gd name="T36" fmla="*/ 6 w 27"/>
                  <a:gd name="T37" fmla="*/ 1 h 18"/>
                  <a:gd name="T38" fmla="*/ 2 w 27"/>
                  <a:gd name="T39" fmla="*/ 3 h 18"/>
                  <a:gd name="T40" fmla="*/ 0 w 27"/>
                  <a:gd name="T41" fmla="*/ 7 h 18"/>
                  <a:gd name="T42" fmla="*/ 0 w 27"/>
                  <a:gd name="T43" fmla="*/ 7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7"/>
                  <a:gd name="T67" fmla="*/ 0 h 18"/>
                  <a:gd name="T68" fmla="*/ 27 w 27"/>
                  <a:gd name="T69" fmla="*/ 18 h 1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7" h="18">
                    <a:moveTo>
                      <a:pt x="0" y="7"/>
                    </a:moveTo>
                    <a:lnTo>
                      <a:pt x="0" y="7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27" y="14"/>
                    </a:lnTo>
                    <a:lnTo>
                      <a:pt x="27" y="10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D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2772" name="Рисунок 289" descr="MCj0428065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86250"/>
            <a:ext cx="34258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297" descr="MCj0440428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095750"/>
            <a:ext cx="23241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299" descr="MCj044045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342">
            <a:off x="4051300" y="1030288"/>
            <a:ext cx="1947863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WordArt 280"/>
          <p:cNvSpPr>
            <a:spLocks noChangeArrowheads="1" noChangeShapeType="1" noTextEdit="1"/>
          </p:cNvSpPr>
          <p:nvPr/>
        </p:nvSpPr>
        <p:spPr bwMode="auto">
          <a:xfrm>
            <a:off x="2143125" y="214313"/>
            <a:ext cx="5029200" cy="735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Оцени себя!</a:t>
            </a:r>
          </a:p>
        </p:txBody>
      </p:sp>
      <p:pic>
        <p:nvPicPr>
          <p:cNvPr id="32776" name="Рисунок 7" descr="MCj0429827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71625"/>
            <a:ext cx="17970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4" name="Содержимое 3"/>
          <p:cNvGraphicFramePr>
            <a:graphicFrameLocks/>
          </p:cNvGraphicFramePr>
          <p:nvPr/>
        </p:nvGraphicFramePr>
        <p:xfrm>
          <a:off x="0" y="1193800"/>
          <a:ext cx="9143999" cy="5681663"/>
        </p:xfrm>
        <a:graphic>
          <a:graphicData uri="http://schemas.openxmlformats.org/drawingml/2006/table">
            <a:tbl>
              <a:tblPr/>
              <a:tblGrid>
                <a:gridCol w="3147421"/>
                <a:gridCol w="3148059"/>
                <a:gridCol w="2848519"/>
              </a:tblGrid>
              <a:tr h="305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800" dirty="0">
                          <a:latin typeface="Times New Roman"/>
                          <a:ea typeface="Times New Roman"/>
                        </a:rPr>
                      </a:br>
                      <a:endParaRPr lang="ru-RU" sz="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Участвовал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в открытии нового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1" marR="56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Справился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с затруднением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1" marR="56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Выполнял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правила поведения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1" marR="56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9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Выполнял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правила работы в паре, группе.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1" marR="56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получилось (с/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1" marR="56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Надо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тренироваться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571" marR="5657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53240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930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3"/>
          <p:cNvSpPr>
            <a:spLocks noChangeArrowheads="1" noChangeShapeType="1" noTextEdit="1"/>
          </p:cNvSpPr>
          <p:nvPr/>
        </p:nvSpPr>
        <p:spPr bwMode="auto">
          <a:xfrm>
            <a:off x="2143125" y="0"/>
            <a:ext cx="5956300" cy="127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Правила сотрудничества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8499712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75" y="274638"/>
            <a:ext cx="26384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5" name="Содержимое 3" descr="C:\Documents and Settings\Администратор\Рабочий стол\портфолио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00625" cy="6858000"/>
          </a:xfrm>
        </p:spPr>
      </p:pic>
      <p:pic>
        <p:nvPicPr>
          <p:cNvPr id="18436" name="Рисунок 4" descr="Портфолио ученика начальной шко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0"/>
            <a:ext cx="4214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3723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3" name="Picture 4" descr="I:\мои документы\Мои документы\1 класс 2010\портфолио\portfolio\JPEG\3 стра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46613" cy="6572250"/>
          </a:xfrm>
          <a:noFill/>
        </p:spPr>
      </p:pic>
      <p:pic>
        <p:nvPicPr>
          <p:cNvPr id="20484" name="Picture 2" descr="I:\мои документы\Мои документы\1 класс 2010\портфолио\portfolio\JPEG\4 стра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0"/>
            <a:ext cx="4595812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411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1" name="Picture 3" descr="I:\мои документы\Мои документы\1 класс 2010\портфолио\portfolio\JPEG\9 стра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93188" cy="6357938"/>
          </a:xfrm>
          <a:noFill/>
        </p:spPr>
      </p:pic>
    </p:spTree>
    <p:extLst>
      <p:ext uri="{BB962C8B-B14F-4D97-AF65-F5344CB8AC3E}">
        <p14:creationId xmlns="" xmlns:p14="http://schemas.microsoft.com/office/powerpoint/2010/main" val="309695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7" name="Picture 2" descr="I:\мои документы\Мои документы\1 класс 2010\портфолио\portfolio\JPEG\5 стра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95813" cy="6500813"/>
          </a:xfrm>
          <a:noFill/>
        </p:spPr>
      </p:pic>
      <p:pic>
        <p:nvPicPr>
          <p:cNvPr id="21508" name="Picture 3" descr="I:\мои документы\Мои документы\1 класс 2010\портфолио\portfolio\JPEG\6 стра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0"/>
            <a:ext cx="4595812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320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798</TotalTime>
  <Words>160</Words>
  <Application>Microsoft Office PowerPoint</Application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                                                       ГУДЗЕВА О.Г.</vt:lpstr>
      <vt:lpstr>1 класс: учимся оценивать свое эмоциональное  состояние</vt:lpstr>
      <vt:lpstr>Инструментарий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Какие   общеучебные   умения развивает        технология  оценивания  учебных  успехов?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в первом классе в режиме безотметочного обучения</dc:title>
  <dc:creator>Ольга</dc:creator>
  <cp:lastModifiedBy>ASUS</cp:lastModifiedBy>
  <cp:revision>203</cp:revision>
  <dcterms:created xsi:type="dcterms:W3CDTF">2010-11-26T07:18:45Z</dcterms:created>
  <dcterms:modified xsi:type="dcterms:W3CDTF">2012-11-02T04:58:47Z</dcterms:modified>
</cp:coreProperties>
</file>